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Shape 43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76" name="Shape 43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Shape 43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88" name="Shape 43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Shape 4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3" name="Shape 4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Shape 4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9" name="Shape 4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Shape 44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04" name="Shape 44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Shape 44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0" name="Shape 44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单独把科达拿出来是因为科达提出的机器识图的技术，即智能前端的概念和产品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Shape 44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6" name="Shape 44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单独把科达拿出来是因为科达提出的机器识图的技术，即智能前端的概念和产品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Shape 44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97" name="Shape 44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红色标注的是会深入分析的公司，其展品比较有代表性或创新性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Layouts/_rels/slideLayout1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1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1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1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2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2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2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Shape 1750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1" name="Shape 1751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2" name="Shape 1752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53" name="Shape 1753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54" name="Shape 175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2" name="Shape 1762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63" name="Shape 1763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64" name="Shape 1764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65" name="Shape 176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3" name="Shape 1773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4" name="Shape 1774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75" name="Shape 1775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76" name="Shape 177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Shape 1784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5" name="Shape 1785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86" name="Shape 1786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7" name="Shape 1787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88" name="Shape 1788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9" name="Shape 1789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0" name="Shape 1790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1" name="Shape 1791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2" name="Shape 1792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3" name="Shape 1793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4" name="Shape 1794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5" name="Shape 1795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6" name="Shape 1796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7" name="Shape 1797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98" name="Shape 179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06" name="Shape 1806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80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1808" name="Shape 180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809" name="Shape 180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810" name="Shape 181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818" name="Shape 181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826" name="Shape 182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827" name="Shape 182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2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0" name="Shape 18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45" name="Group 1845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1831" name="Shape 1831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0" name="Shape 1840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1" name="Shape 1841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2" name="Shape 1842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3" name="Shape 1843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846" name="Shape 1846"/>
          <p:cNvSpPr/>
          <p:nvPr>
            <p:ph type="media" idx="13"/>
          </p:nvPr>
        </p:nvSpPr>
        <p:spPr>
          <a:xfrm>
            <a:off x="673957" y="777240"/>
            <a:ext cx="7863841" cy="442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4" name="Shape 18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69" name="Group 1869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1855" name="Shape 1855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870" name="Shape 1870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871" name="Shape 187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9" name="Shape 187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887" name="Shape 188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888" name="Shape 188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6" name="Shape 1896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7" name="Shape 1897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8" name="Shape 1898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9" name="Shape 1899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0" name="Shape 1900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1" name="Shape 1901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2" name="Shape 1902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3" name="Shape 1903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4" name="Shape 1904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5" name="Shape 1905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6" name="Shape 1906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7" name="Shape 1907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8" name="Shape 1908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9" name="Shape 1909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0" name="Shape 191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8" name="Shape 1918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9" name="Shape 1919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0" name="Shape 1920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1" name="Shape 1921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2" name="Shape 1922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3" name="Shape 1923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4" name="Shape 1924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5" name="Shape 1925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6" name="Shape 1926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7" name="Shape 1927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8" name="Shape 1928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9" name="Shape 1929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0" name="Shape 1930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1" name="Shape 1931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2" name="Shape 1932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1933" name="Shape 193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1" name="Shape 1941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2" name="Shape 1942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3" name="Shape 1943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4" name="Shape 1944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5" name="Shape 1945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6" name="Shape 1946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7" name="Shape 1947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8" name="Shape 1948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9" name="Shape 1949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0" name="Shape 1950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1" name="Shape 1951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2" name="Shape 1952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3" name="Shape 1953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4" name="Shape 1954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5" name="Shape 195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2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3" name="Shape 1963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1964" name="Shape 1964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5" name="Shape 1965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6" name="Shape 1966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7" name="Shape 1967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8" name="Shape 1968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9" name="Shape 1969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0" name="Shape 1970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1" name="Shape 1971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2" name="Shape 1972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3" name="Shape 1973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4" name="Shape 1974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5" name="Shape 1975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6" name="Shape 1976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7" name="Shape 1977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8" name="Shape 197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986" name="Shape 1986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87" name="Shape 1987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88" name="Shape 1988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89" name="Shape 1989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0" name="Shape 1990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1" name="Shape 1991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2" name="Shape 1992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3" name="Shape 1993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4" name="Shape 1994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5" name="Shape 1995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6" name="Shape 1996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7" name="Shape 1997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8" name="Shape 1998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9" name="Shape 1999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00" name="Shape 2000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01" name="Shape 2001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02" name="Shape 2002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017" name="Group 201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003" name="Shape 200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4" name="Shape 201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018" name="Shape 2018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19" name="Shape 201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020" name="Shape 202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21" name="Shape 2021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022" name="Shape 2022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3" name="Shape 2023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24" name="Shape 2024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25" name="Shape 202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033" name="Shape 2033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048" name="Group 2048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034" name="Shape 2034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049" name="Shape 2049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50" name="Shape 205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051" name="Shape 205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52" name="Shape 2052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053" name="Shape 2053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54" name="Shape 2054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55" name="Shape 2055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56" name="Shape 205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4" name="Shape 2064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5" name="Shape 2065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6" name="Shape 2066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7" name="Shape 2067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8" name="Shape 2068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69" name="Shape 2069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70" name="Shape 20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071" name="Shape 207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072" name="Shape 207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73" name="Shape 2073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074" name="Shape 2074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75" name="Shape 2075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76" name="Shape 2076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091" name="Group 2091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077" name="Shape 2077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5" name="Group 2105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2098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9" name="Shape 2099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1" name="Shape 2101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4" name="Shape 2104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106" name="Shape 210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07" name="Shape 210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108" name="Shape 210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09" name="Shape 2109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10" name="Shape 2110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11" name="Shape 2111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12" name="Shape 2112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127" name="Group 212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113" name="Shape 211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7" name="Shape 211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8" name="Shape 211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9" name="Shape 211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0" name="Shape 212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1" name="Shape 212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2" name="Shape 212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5" name="Shape 212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6" name="Shape 212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Shape 2135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6" name="Shape 213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7" name="Shape 2137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38" name="Shape 213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9" name="Shape 213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40" name="Shape 214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41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Shape 214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Shape 2150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51" name="Shape 215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52" name="Shape 2152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53" name="Shape 215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54" name="Shape 215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55" name="Shape 215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56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57" name="Shape 215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" name="Shape 114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5" name="Shape 115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Shape 116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" name="Shape 117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" name="Shape 118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" name="Shape 119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0" name="Shape 120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1" name="Shape 121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2" name="Shape 122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3" name="Shape 123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4" name="Shape 124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5" name="Shape 125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6" name="Shape 126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42" name="Group 14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28" name="Shape 12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2" name="Shape 13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4" name="Shape 13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43" name="Shape 143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45" name="Shape 1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7" name="Shape 147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9" name="Shape 149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" name="Shape 150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Shape 216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165" name="Shape 216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66" name="Shape 216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6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68" name="Shape 2168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69" name="Shape 2169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177" name="Shape 217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78" name="Shape 217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7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80" name="Shape 2180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81" name="Shape 2181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82" name="Shape 2182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Shape 2189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90" name="Shape 2190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91" name="Shape 219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192" name="Shape 219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93" name="Shape 2193"/>
          <p:cNvSpPr/>
          <p:nvPr>
            <p:ph type="title"/>
          </p:nvPr>
        </p:nvSpPr>
        <p:spPr>
          <a:xfrm>
            <a:off x="354013" y="430212"/>
            <a:ext cx="8221637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94" name="Shape 2194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19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96" name="Shape 219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Shape 220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04" name="Shape 220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05" name="Shape 220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Shape 2207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15" name="Shape 2215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16" name="Shape 2216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7" name="Shape 221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18" name="Shape 221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19" name="Shape 2219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22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21" name="Shape 222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Shape 222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29" name="Shape 222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30" name="Shape 223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3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32" name="Shape 2232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33" name="Shape 2233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34" name="Shape 2234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35" name="Shape 2235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36" name="Shape 2236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37" name="Shape 2237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Shape 224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45" name="Shape 22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46" name="Shape 22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4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48" name="Shape 2248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49" name="Shape 2249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Shape 225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57" name="Shape 225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58" name="Shape 225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5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60" name="Shape 2260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61" name="Shape 2261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62" name="Shape 2262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Shape 226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70" name="Shape 22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71" name="Shape 227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7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73" name="Shape 2273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Shape 228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81" name="Shape 228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82" name="Shape 228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8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84" name="Shape 2284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85" name="Shape 228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86" name="Shape 2286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87" name="Shape 228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73" name="Group 173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59" name="Shape 159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1" name="Shape 161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2" name="Shape 172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74" name="Shape 174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76" name="Shape 1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8" name="Shape 17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0" name="Shape 18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1" name="Shape 18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Shape 229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295" name="Shape 22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296" name="Shape 22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9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298" name="Shape 2298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99" name="Shape 2299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00" name="Shape 2300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301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Shape 230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09" name="Shape 230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10" name="Shape 231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1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312" name="Shape 2312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13" name="Shape 2313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Shape 232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21" name="Shape 232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22" name="Shape 232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2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324" name="Shape 2324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2339" name="Group 2339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2325" name="Shape 2325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340" name="Shape 234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41" name="Shape 2341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42" name="Shape 234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43" name="Shape 2343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Shape 235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51" name="Shape 235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52" name="Shape 235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5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354" name="Shape 2354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5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6" name="Shape 2356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57" name="Shape 2357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58" name="Shape 2358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59" name="Shape 2359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60" name="Shape 2360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61" name="Shape 2361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62" name="Shape 2362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63" name="Shape 236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64" name="Shape 236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65" name="Shape 2365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66" name="Shape 236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67" name="Shape 2367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4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5" name="Shape 2375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6" name="Shape 2376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7" name="Shape 2377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78" name="Shape 2378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79" name="Shape 237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80" name="Shape 2380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81" name="Shape 238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82" name="Shape 238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0" name="Shape 2390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91" name="Shape 2391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92" name="Shape 2392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93" name="Shape 239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94" name="Shape 239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95" name="Shape 239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396" name="Shape 23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4" name="Shape 2404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05" name="Shape 2405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06" name="Shape 2406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407" name="Shape 2407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08" name="Shape 240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09" name="Shape 240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410" name="Shape 241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Shape 2418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19" name="Shape 2419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0" name="Shape 2420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1" name="Shape 2421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2" name="Shape 2422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3" name="Shape 2423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4" name="Shape 2424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5" name="Shape 2425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6" name="Shape 2426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7" name="Shape 2427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28" name="Shape 2428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9" name="Shape 2429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30" name="Shape 2430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31" name="Shape 2431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32" name="Shape 2432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33" name="Shape 243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34" name="Shape 243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435" name="Shape 243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Shape 2442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43" name="Shape 2443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244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2445" name="Shape 24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46" name="Shape 244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447" name="Shape 244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Shape 2454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55" name="Shape 245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" name="Shape 191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" name="Shape 194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96" name="Shape 19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97" name="Shape 19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8" name="Shape 19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0" name="Shape 20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1" name="Shape 20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16" name="Group 216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02" name="Shape 202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5" name="Shape 215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3" name="Shape 246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478" name="Group 2478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2464" name="Shape 2464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8" name="Shape 2468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9" name="Shape 2469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0" name="Shape 2470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1" name="Shape 2471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479" name="Shape 2479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80" name="Shape 248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8" name="Shape 248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89" name="Shape 248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90" name="Shape 249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491" name="Shape 249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Shape 249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499" name="Shape 249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500" name="Shape 250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8" name="Shape 2508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09" name="Shape 2509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0" name="Shape 2510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1" name="Shape 2511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2" name="Shape 2512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3" name="Shape 2513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4" name="Shape 2514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5" name="Shape 2515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6" name="Shape 2516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7" name="Shape 2517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8" name="Shape 2518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9" name="Shape 2519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0" name="Shape 2520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1" name="Shape 2521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2" name="Shape 2522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0" name="Shape 2530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1" name="Shape 2531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2" name="Shape 2532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3" name="Shape 2533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4" name="Shape 2534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5" name="Shape 2535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6" name="Shape 2536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7" name="Shape 2537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8" name="Shape 2538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9" name="Shape 2539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0" name="Shape 2540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1" name="Shape 2541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2" name="Shape 2542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3" name="Shape 2543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4" name="Shape 2544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2545" name="Shape 254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3" name="Shape 2553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4" name="Shape 2554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5" name="Shape 2555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6" name="Shape 2556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7" name="Shape 2557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8" name="Shape 2558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9" name="Shape 2559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0" name="Shape 2560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1" name="Shape 2561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2" name="Shape 2562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3" name="Shape 2563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4" name="Shape 2564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5" name="Shape 2565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6" name="Shape 2566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7" name="Shape 256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75" name="Shape 2575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2576" name="Shape 2576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7" name="Shape 2577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8" name="Shape 2578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9" name="Shape 2579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0" name="Shape 2580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1" name="Shape 2581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2" name="Shape 2582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3" name="Shape 2583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4" name="Shape 2584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5" name="Shape 2585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6" name="Shape 2586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7" name="Shape 2587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8" name="Shape 2588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9" name="Shape 2589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90" name="Shape 259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Shape 259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598" name="Shape 259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599" name="Shape 259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0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601" name="Shape 2601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02" name="Shape 2602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0" name="Shape 2610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1" name="Shape 2611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2" name="Shape 2612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3" name="Shape 2613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4" name="Shape 2614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5" name="Shape 2615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6" name="Shape 261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17" name="Shape 261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618" name="Shape 261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19" name="Shape 2619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20" name="Shape 2620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21" name="Shape 2621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22" name="Shape 2622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637" name="Group 263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623" name="Shape 262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5" name="Shape 262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6" name="Shape 262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7" name="Shape 262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8" name="Shape 262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9" name="Shape 262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0" name="Shape 263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3" name="Shape 263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Shape 2644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45" name="Shape 2645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46" name="Shape 264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47" name="Shape 264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48" name="Shape 2648"/>
          <p:cNvSpPr/>
          <p:nvPr>
            <p:ph type="title"/>
          </p:nvPr>
        </p:nvSpPr>
        <p:spPr>
          <a:xfrm>
            <a:off x="354013" y="430212"/>
            <a:ext cx="8221637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49" name="Shape 2649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65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651" name="Shape 265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30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223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hape 224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31" name="Shape 23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32" name="Shape 23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33" name="Shape 23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4" name="Shape 234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6" name="Shape 236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Shape 237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52" name="Group 25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38" name="Shape 23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Shape 265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659" name="Shape 265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60" name="Shape 266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6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662" name="Shape 2662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63" name="Shape 2663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1" name="Shape 2671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2" name="Shape 2672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3" name="Shape 2673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4" name="Shape 2674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5" name="Shape 2675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6" name="Shape 2676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7" name="Shape 267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78" name="Shape 267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679" name="Shape 267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80" name="Shape 2680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81" name="Shape 2681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82" name="Shape 2682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83" name="Shape 2683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698" name="Group 2698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684" name="Shape 2684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6" name="Shape 2686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7" name="Shape 2687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Shape 2705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06" name="Shape 2706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07" name="Shape 270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08" name="Shape 270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09" name="Shape 2709"/>
          <p:cNvSpPr/>
          <p:nvPr>
            <p:ph type="title"/>
          </p:nvPr>
        </p:nvSpPr>
        <p:spPr>
          <a:xfrm>
            <a:off x="354013" y="430212"/>
            <a:ext cx="8221637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10" name="Shape 2710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71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12" name="Shape 271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Shape 27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720" name="Shape 27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21" name="Shape 272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2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23" name="Shape 2723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24" name="Shape 2724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2" name="Shape 2732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3" name="Shape 2733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4" name="Shape 2734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5" name="Shape 2735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6" name="Shape 2736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7" name="Shape 2737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8" name="Shape 273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39" name="Shape 273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740" name="Shape 274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41" name="Shape 2741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42" name="Shape 2742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43" name="Shape 2743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44" name="Shape 2744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759" name="Group 2759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745" name="Shape 2745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7" name="Shape 2747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8" name="Shape 2748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9" name="Shape 2749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0" name="Shape 2750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8" name="Shape 2758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Shape 2766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67" name="Shape 2767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68" name="Shape 276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69" name="Shape 276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70" name="Shape 2770"/>
          <p:cNvSpPr/>
          <p:nvPr>
            <p:ph type="title"/>
          </p:nvPr>
        </p:nvSpPr>
        <p:spPr>
          <a:xfrm>
            <a:off x="354013" y="430212"/>
            <a:ext cx="8221637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71" name="Shape 2771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77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73" name="Shape 277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Shape 278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781" name="Shape 278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782" name="Shape 278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8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84" name="Shape 2784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28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85" name="Shape 2785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3" name="Shape 2793"/>
          <p:cNvSpPr/>
          <p:nvPr/>
        </p:nvSpPr>
        <p:spPr>
          <a:xfrm>
            <a:off x="1824038" y="-3570288"/>
            <a:ext cx="1728787" cy="1401445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4" name="Shape 2794"/>
          <p:cNvSpPr/>
          <p:nvPr/>
        </p:nvSpPr>
        <p:spPr>
          <a:xfrm>
            <a:off x="0" y="-638175"/>
            <a:ext cx="1730375" cy="81486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5" name="Shape 2795"/>
          <p:cNvSpPr/>
          <p:nvPr/>
        </p:nvSpPr>
        <p:spPr>
          <a:xfrm rot="10800000">
            <a:off x="1014412" y="4248150"/>
            <a:ext cx="1728788" cy="81486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6" name="Shape 2796"/>
          <p:cNvSpPr/>
          <p:nvPr/>
        </p:nvSpPr>
        <p:spPr>
          <a:xfrm>
            <a:off x="6584950" y="-2913064"/>
            <a:ext cx="1730375" cy="81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7" name="Shape 2797"/>
          <p:cNvSpPr/>
          <p:nvPr/>
        </p:nvSpPr>
        <p:spPr>
          <a:xfrm>
            <a:off x="8105775" y="5699125"/>
            <a:ext cx="1728789" cy="814863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8" name="Shape 2798"/>
          <p:cNvSpPr/>
          <p:nvPr/>
        </p:nvSpPr>
        <p:spPr>
          <a:xfrm rot="10800000">
            <a:off x="3035300" y="1516062"/>
            <a:ext cx="1730375" cy="814863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9" name="Shape 2799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grpSp>
        <p:nvGrpSpPr>
          <p:cNvPr id="2814" name="Group 2814"/>
          <p:cNvGrpSpPr/>
          <p:nvPr/>
        </p:nvGrpSpPr>
        <p:grpSpPr>
          <a:xfrm>
            <a:off x="341313" y="306646"/>
            <a:ext cx="630440" cy="443983"/>
            <a:chOff x="0" y="0"/>
            <a:chExt cx="630439" cy="443982"/>
          </a:xfrm>
        </p:grpSpPr>
        <p:sp>
          <p:nvSpPr>
            <p:cNvPr id="2800" name="Shape 2800"/>
            <p:cNvSpPr/>
            <p:nvPr/>
          </p:nvSpPr>
          <p:spPr>
            <a:xfrm>
              <a:off x="178047" y="295373"/>
              <a:ext cx="28405" cy="1458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1" name="Shape 2801"/>
            <p:cNvSpPr/>
            <p:nvPr/>
          </p:nvSpPr>
          <p:spPr>
            <a:xfrm>
              <a:off x="344316" y="289834"/>
              <a:ext cx="83829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6808" y="289834"/>
              <a:ext cx="83829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458627" y="289834"/>
              <a:ext cx="114311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243169" y="289834"/>
              <a:ext cx="74822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5" name="Shape 2805"/>
            <p:cNvSpPr/>
            <p:nvPr/>
          </p:nvSpPr>
          <p:spPr>
            <a:xfrm>
              <a:off x="0" y="119072"/>
              <a:ext cx="27019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6" name="Shape 2806"/>
            <p:cNvSpPr/>
            <p:nvPr/>
          </p:nvSpPr>
          <p:spPr>
            <a:xfrm>
              <a:off x="76206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7" name="Shape 2807"/>
            <p:cNvSpPr/>
            <p:nvPr/>
          </p:nvSpPr>
          <p:spPr>
            <a:xfrm>
              <a:off x="151028" y="0"/>
              <a:ext cx="27020" cy="2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8" name="Shape 2808"/>
            <p:cNvSpPr/>
            <p:nvPr/>
          </p:nvSpPr>
          <p:spPr>
            <a:xfrm>
              <a:off x="227235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9" name="Shape 2809"/>
            <p:cNvSpPr/>
            <p:nvPr/>
          </p:nvSpPr>
          <p:spPr>
            <a:xfrm>
              <a:off x="299978" y="119072"/>
              <a:ext cx="30484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0" name="Shape 2810"/>
            <p:cNvSpPr/>
            <p:nvPr/>
          </p:nvSpPr>
          <p:spPr>
            <a:xfrm>
              <a:off x="376185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1" name="Shape 2811"/>
            <p:cNvSpPr/>
            <p:nvPr/>
          </p:nvSpPr>
          <p:spPr>
            <a:xfrm>
              <a:off x="452392" y="0"/>
              <a:ext cx="27020" cy="2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27213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603420" y="119072"/>
              <a:ext cx="27020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b="1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815" name="Shape 2815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816" name="Shape 2816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17" name="Shape 2817"/>
          <p:cNvSpPr/>
          <p:nvPr>
            <p:ph type="title"/>
          </p:nvPr>
        </p:nvSpPr>
        <p:spPr>
          <a:xfrm>
            <a:off x="221393" y="1236703"/>
            <a:ext cx="8112126" cy="272569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818" name="Shape 2818"/>
          <p:cNvSpPr/>
          <p:nvPr>
            <p:ph type="body" sz="quarter" idx="1"/>
          </p:nvPr>
        </p:nvSpPr>
        <p:spPr>
          <a:xfrm>
            <a:off x="236383" y="4464082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19" name="Shape 2819"/>
          <p:cNvSpPr/>
          <p:nvPr>
            <p:ph type="body" sz="quarter" idx="13"/>
          </p:nvPr>
        </p:nvSpPr>
        <p:spPr>
          <a:xfrm>
            <a:off x="235805" y="4782770"/>
            <a:ext cx="811265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20" name="Shape 2820"/>
          <p:cNvSpPr/>
          <p:nvPr>
            <p:ph type="body" sz="quarter" idx="14"/>
          </p:nvPr>
        </p:nvSpPr>
        <p:spPr>
          <a:xfrm>
            <a:off x="235805" y="5273264"/>
            <a:ext cx="811265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7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0" r="2995" b="0"/>
          <a:stretch>
            <a:fillRect/>
          </a:stretch>
        </p:blipFill>
        <p:spPr>
          <a:xfrm>
            <a:off x="333374" y="5029200"/>
            <a:ext cx="8477251" cy="1516063"/>
          </a:xfrm>
          <a:prstGeom prst="rect">
            <a:avLst/>
          </a:prstGeom>
          <a:ln w="12700">
            <a:miter lim="400000"/>
          </a:ln>
        </p:spPr>
      </p:pic>
      <p:sp>
        <p:nvSpPr>
          <p:cNvPr id="2828" name="Shape 282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29" name="Shape 2829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30" name="Shape 2830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31" name="Shape 2831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832" name="Shape 2832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33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834" name="Shape 2834"/>
          <p:cNvSpPr/>
          <p:nvPr>
            <p:ph type="title"/>
          </p:nvPr>
        </p:nvSpPr>
        <p:spPr>
          <a:xfrm>
            <a:off x="422275" y="1295400"/>
            <a:ext cx="8112125" cy="3124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85000"/>
              </a:lnSpc>
              <a:buSzPct val="100000"/>
              <a:buFont typeface="Arial"/>
              <a:buChar char="•"/>
              <a:defRPr sz="2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842" name="Shape 2842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843" name="Shape 2843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44" name="Shape 2844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45" name="Shape 2845"/>
          <p:cNvSpPr/>
          <p:nvPr>
            <p:ph type="title"/>
          </p:nvPr>
        </p:nvSpPr>
        <p:spPr>
          <a:xfrm>
            <a:off x="410677" y="304800"/>
            <a:ext cx="8580923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846" name="Shape 2846"/>
          <p:cNvSpPr/>
          <p:nvPr>
            <p:ph type="body" idx="1"/>
          </p:nvPr>
        </p:nvSpPr>
        <p:spPr>
          <a:xfrm>
            <a:off x="381000" y="1344167"/>
            <a:ext cx="8382000" cy="4965193"/>
          </a:xfrm>
          <a:prstGeom prst="rect">
            <a:avLst/>
          </a:prstGeom>
        </p:spPr>
        <p:txBody>
          <a:bodyPr/>
          <a:lstStyle>
            <a:lvl1pPr marL="344488" indent="-344488">
              <a:spcBef>
                <a:spcPts val="600"/>
              </a:spcBef>
              <a:buClr>
                <a:srgbClr val="6DB344"/>
              </a:buClr>
              <a:buSzPct val="90000"/>
              <a:buFont typeface="Wingdings"/>
              <a:buChar char="❑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55650" indent="-349250">
              <a:spcBef>
                <a:spcPts val="600"/>
              </a:spcBef>
              <a:buClr>
                <a:srgbClr val="6DB344"/>
              </a:buClr>
              <a:buSzPct val="120000"/>
              <a:buFont typeface="Wingdings"/>
              <a:buChar char="▪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61231" indent="-392906">
              <a:spcBef>
                <a:spcPts val="600"/>
              </a:spcBef>
              <a:buClr>
                <a:srgbClr val="6DB344"/>
              </a:buClr>
              <a:buFont typeface="Wingdings"/>
              <a:buChar char="o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spcBef>
                <a:spcPts val="600"/>
              </a:spcBef>
              <a:buClr>
                <a:srgbClr val="6DB344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spcBef>
                <a:spcPts val="600"/>
              </a:spcBef>
              <a:buClr>
                <a:srgbClr val="6DB344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2" name="Shape 262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63" name="Shape 26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65" name="Shape 26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66" name="Shape 26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7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3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854" name="Shape 2854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855" name="Shape 2855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56" name="Shape 2856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57" name="Shape 2857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858" name="Shape 2858"/>
          <p:cNvSpPr/>
          <p:nvPr>
            <p:ph type="body" idx="1"/>
          </p:nvPr>
        </p:nvSpPr>
        <p:spPr>
          <a:xfrm>
            <a:off x="381000" y="1339850"/>
            <a:ext cx="8382000" cy="4965700"/>
          </a:xfrm>
          <a:prstGeom prst="rect">
            <a:avLst/>
          </a:prstGeom>
        </p:spPr>
        <p:txBody>
          <a:bodyPr/>
          <a:lstStyle>
            <a:lvl1pPr marL="344487" indent="-3444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buFont typeface="Wingdings"/>
              <a:buChar char="❑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3175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120000"/>
              <a:buFont typeface="Wingdings"/>
              <a:buChar char="▪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5512" indent="-3571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Font typeface="Wingdings"/>
              <a:buChar char="o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5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866" name="Shape 2866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867" name="Shape 2867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68" name="Shape 2868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69" name="Shape 2869"/>
          <p:cNvSpPr/>
          <p:nvPr>
            <p:ph type="title"/>
          </p:nvPr>
        </p:nvSpPr>
        <p:spPr>
          <a:xfrm>
            <a:off x="457201" y="152400"/>
            <a:ext cx="8305801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870" name="Shape 2870"/>
          <p:cNvSpPr/>
          <p:nvPr>
            <p:ph type="body" idx="1"/>
          </p:nvPr>
        </p:nvSpPr>
        <p:spPr>
          <a:xfrm>
            <a:off x="457200" y="1295400"/>
            <a:ext cx="8305800" cy="4876800"/>
          </a:xfrm>
          <a:prstGeom prst="rect">
            <a:avLst/>
          </a:prstGeom>
        </p:spPr>
        <p:txBody>
          <a:bodyPr/>
          <a:lstStyle>
            <a:lvl1pPr marL="344487" indent="-3444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buFont typeface="Wingdings"/>
              <a:buChar char="❑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3175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120000"/>
              <a:buFont typeface="Wingdings"/>
              <a:buChar char="▪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5512" indent="-3571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Font typeface="Wingdings"/>
              <a:buChar char="o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8" name="Shape 2878"/>
          <p:cNvSpPr/>
          <p:nvPr/>
        </p:nvSpPr>
        <p:spPr>
          <a:xfrm>
            <a:off x="620112" y="3060700"/>
            <a:ext cx="2517389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2879" name="Shape 2879"/>
          <p:cNvSpPr/>
          <p:nvPr/>
        </p:nvSpPr>
        <p:spPr>
          <a:xfrm>
            <a:off x="6308725" y="3708400"/>
            <a:ext cx="87314" cy="441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0" name="Shape 2880"/>
          <p:cNvSpPr/>
          <p:nvPr/>
        </p:nvSpPr>
        <p:spPr>
          <a:xfrm>
            <a:off x="6818313" y="3697287"/>
            <a:ext cx="254001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1" name="Shape 2881"/>
          <p:cNvSpPr/>
          <p:nvPr/>
        </p:nvSpPr>
        <p:spPr>
          <a:xfrm>
            <a:off x="5942012" y="3697287"/>
            <a:ext cx="254001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2" name="Shape 2882"/>
          <p:cNvSpPr/>
          <p:nvPr/>
        </p:nvSpPr>
        <p:spPr>
          <a:xfrm>
            <a:off x="7162800" y="3697287"/>
            <a:ext cx="347664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3" name="Shape 2883"/>
          <p:cNvSpPr/>
          <p:nvPr/>
        </p:nvSpPr>
        <p:spPr>
          <a:xfrm>
            <a:off x="6508750" y="3697287"/>
            <a:ext cx="227014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4" name="Shape 2884"/>
          <p:cNvSpPr/>
          <p:nvPr/>
        </p:nvSpPr>
        <p:spPr>
          <a:xfrm>
            <a:off x="5768975" y="3082925"/>
            <a:ext cx="82550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5" name="Shape 2885"/>
          <p:cNvSpPr/>
          <p:nvPr/>
        </p:nvSpPr>
        <p:spPr>
          <a:xfrm>
            <a:off x="5999162" y="2930525"/>
            <a:ext cx="82551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6" name="Shape 2886"/>
          <p:cNvSpPr/>
          <p:nvPr/>
        </p:nvSpPr>
        <p:spPr>
          <a:xfrm>
            <a:off x="6226175" y="2720975"/>
            <a:ext cx="82550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7" name="Shape 2887"/>
          <p:cNvSpPr/>
          <p:nvPr/>
        </p:nvSpPr>
        <p:spPr>
          <a:xfrm>
            <a:off x="6457950" y="2930525"/>
            <a:ext cx="80964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8" name="Shape 2888"/>
          <p:cNvSpPr/>
          <p:nvPr/>
        </p:nvSpPr>
        <p:spPr>
          <a:xfrm>
            <a:off x="6683375" y="3082925"/>
            <a:ext cx="87313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9" name="Shape 2889"/>
          <p:cNvSpPr/>
          <p:nvPr/>
        </p:nvSpPr>
        <p:spPr>
          <a:xfrm>
            <a:off x="6913563" y="2930525"/>
            <a:ext cx="84138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0" name="Shape 2890"/>
          <p:cNvSpPr/>
          <p:nvPr/>
        </p:nvSpPr>
        <p:spPr>
          <a:xfrm>
            <a:off x="7145338" y="2720975"/>
            <a:ext cx="82551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1" name="Shape 2891"/>
          <p:cNvSpPr/>
          <p:nvPr/>
        </p:nvSpPr>
        <p:spPr>
          <a:xfrm>
            <a:off x="7372350" y="2930525"/>
            <a:ext cx="82550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2" name="Shape 2892"/>
          <p:cNvSpPr/>
          <p:nvPr/>
        </p:nvSpPr>
        <p:spPr>
          <a:xfrm>
            <a:off x="7602538" y="3082925"/>
            <a:ext cx="84138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b="1"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3" name="Shape 289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0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01" name="Shape 2901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02" name="Shape 2902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03" name="Shape 2903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04" name="Shape 2904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05" name="Shape 2905"/>
          <p:cNvSpPr/>
          <p:nvPr>
            <p:ph type="body" sz="half" idx="1"/>
          </p:nvPr>
        </p:nvSpPr>
        <p:spPr>
          <a:xfrm>
            <a:off x="655637" y="1520825"/>
            <a:ext cx="3894139" cy="3571875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buFont typeface="Wingdings"/>
              <a:buChar char="❑"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39775" indent="-3333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120000"/>
              <a:buFont typeface="Wingdings"/>
              <a:buChar char="▪"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68375" indent="-40005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Font typeface="Wingdings"/>
              <a:buChar char="o"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8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2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13" name="Shape 2913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14" name="Shape 2914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15" name="Shape 2915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16" name="Shape 2916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3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24" name="Shape 2924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25" name="Shape 2925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26" name="Shape 2926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27" name="Shape 2927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4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35" name="Shape 2935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36" name="Shape 2936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37" name="Shape 2937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4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45" name="Shape 2945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46" name="Shape 2946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47" name="Shape 2947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48" name="Shape 2948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49" name="Shape 2949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6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57" name="Shape 2957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58" name="Shape 2958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59" name="Shape 2959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60" name="Shape 2960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61" name="Shape 2961"/>
          <p:cNvSpPr/>
          <p:nvPr>
            <p:ph type="body" sz="half" idx="1"/>
          </p:nvPr>
        </p:nvSpPr>
        <p:spPr>
          <a:xfrm>
            <a:off x="381000" y="1339850"/>
            <a:ext cx="4114800" cy="4965700"/>
          </a:xfrm>
          <a:prstGeom prst="rect">
            <a:avLst/>
          </a:prstGeom>
        </p:spPr>
        <p:txBody>
          <a:bodyPr/>
          <a:lstStyle>
            <a:lvl1pPr marL="344487" indent="-3444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buFont typeface="Wingdings"/>
              <a:buChar char="❑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23900" indent="-3175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120000"/>
              <a:buFont typeface="Wingdings"/>
              <a:buChar char="▪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5512" indent="-3571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Font typeface="Wingdings"/>
              <a:buChar char="o"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Font typeface="Wingdings"/>
              <a:buNone/>
              <a:defRPr sz="2000">
                <a:solidFill>
                  <a:srgbClr val="004B6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8" name="image7.jpeg" descr="segue texture.jpg"/>
          <p:cNvPicPr>
            <a:picLocks noChangeAspect="1"/>
          </p:cNvPicPr>
          <p:nvPr/>
        </p:nvPicPr>
        <p:blipFill>
          <a:blip r:embed="rId2">
            <a:extLst/>
          </a:blip>
          <a:srcRect l="0" t="95236" r="2995" b="0"/>
          <a:stretch>
            <a:fillRect/>
          </a:stretch>
        </p:blipFill>
        <p:spPr>
          <a:xfrm>
            <a:off x="333374" y="6381750"/>
            <a:ext cx="8477251" cy="163514"/>
          </a:xfrm>
          <a:prstGeom prst="rect">
            <a:avLst/>
          </a:prstGeom>
          <a:ln w="12700">
            <a:miter lim="400000"/>
          </a:ln>
        </p:spPr>
      </p:pic>
      <p:sp>
        <p:nvSpPr>
          <p:cNvPr id="2969" name="Shape 2969"/>
          <p:cNvSpPr/>
          <p:nvPr/>
        </p:nvSpPr>
        <p:spPr>
          <a:xfrm>
            <a:off x="265112" y="6605334"/>
            <a:ext cx="3421064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ct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2970" name="Shape 2970"/>
          <p:cNvSpPr/>
          <p:nvPr/>
        </p:nvSpPr>
        <p:spPr>
          <a:xfrm>
            <a:off x="7811945" y="6603745"/>
            <a:ext cx="763731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71" name="Shape 2971"/>
          <p:cNvSpPr/>
          <p:nvPr>
            <p:ph type="sldNum" sz="quarter" idx="2"/>
          </p:nvPr>
        </p:nvSpPr>
        <p:spPr>
          <a:xfrm>
            <a:off x="8702483" y="6600570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b="1"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72" name="Shape 2972"/>
          <p:cNvSpPr/>
          <p:nvPr>
            <p:ph type="title"/>
          </p:nvPr>
        </p:nvSpPr>
        <p:spPr>
          <a:xfrm>
            <a:off x="381000" y="304800"/>
            <a:ext cx="8429625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7" name="Shape 277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8" name="Shape 27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9" name="Shape 27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80" name="Shape 28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81" name="Shape 28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2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980" name="Shape 2980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1" name="Shape 2981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2" name="Shape 2982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3" name="Shape 2983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4" name="Shape 2984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5" name="Shape 2985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6" name="Shape 2986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7" name="Shape 2987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8" name="Shape 2988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9" name="Shape 2989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0" name="Shape 2990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1" name="Shape 2991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2" name="Shape 2992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3" name="Shape 2993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4" name="Shape 2994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5" name="Shape 2995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6" name="Shape 2996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011" name="Group 3011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997" name="Shape 2997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98" name="Shape 2998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99" name="Shape 2999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0" name="Shape 3000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1" name="Shape 3001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2" name="Shape 3002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3" name="Shape 3003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4" name="Shape 3004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5" name="Shape 3005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6" name="Shape 3006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7" name="Shape 3007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9" name="Shape 3009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10" name="Shape 3010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012" name="Shape 3012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3" name="Shape 301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014" name="Shape 301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15" name="Shape 3015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16" name="Shape 3016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17" name="Shape 3017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8" name="Shape 3018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9" name="Shape 30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027" name="Shape 3027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042" name="Group 304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028" name="Shape 302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29" name="Shape 302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0" name="Shape 303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4" name="Shape 303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5" name="Shape 303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6" name="Shape 303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7" name="Shape 303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8" name="Shape 303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0" name="Shape 304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1" name="Shape 304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043" name="Shape 3043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44" name="Shape 304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045" name="Shape 304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46" name="Shape 3046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47" name="Shape 3047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48" name="Shape 3048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49" name="Shape 3049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50" name="Shape 305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8" name="Shape 3058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59" name="Shape 3059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0" name="Shape 3060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1" name="Shape 3061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2" name="Shape 3062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3" name="Shape 3063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4" name="Shape 306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065" name="Shape 306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066" name="Shape 306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67" name="Shape 3067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68" name="Shape 3068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69" name="Shape 3069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70" name="Shape 3070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085" name="Group 3085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071" name="Shape 3071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2" name="Shape 3072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3" name="Shape 3073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5" name="Shape 3075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6" name="Shape 3076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7" name="Shape 3077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8" name="Shape 3078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0" name="Shape 3080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1" name="Shape 3081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3" name="Shape 3083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4" name="Shape 3084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9" name="Group 3099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3092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93" name="Shape 3093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4" name="Shape 3094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5" name="Shape 3095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6" name="Shape 3096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7" name="Shape 3097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8" name="Shape 3098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00" name="Shape 310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01" name="Shape 310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102" name="Shape 31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03" name="Shape 3103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04" name="Shape 3104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05" name="Shape 3105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06" name="Shape 3106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121" name="Group 3121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107" name="Shape 3107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08" name="Shape 3108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09" name="Shape 3109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1" name="Shape 3111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2" name="Shape 3112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3" name="Shape 3113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4" name="Shape 3114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5" name="Shape 3115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6" name="Shape 3116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7" name="Shape 3117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8" name="Shape 3118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20" name="Shape 3120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8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129" name="Shape 3129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0" name="Shape 313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1" name="Shape 3131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32" name="Shape 313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3" name="Shape 313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34" name="Shape 313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35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36" name="Shape 313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3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144" name="Shape 3144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5" name="Shape 314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6" name="Shape 3146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47" name="Shape 314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8" name="Shape 314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49" name="Shape 314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50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51" name="Shape 315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Shape 315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159" name="Shape 315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60" name="Shape 316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6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62" name="Shape 3162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63" name="Shape 3163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Shape 317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171" name="Shape 317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72" name="Shape 317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7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74" name="Shape 3174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75" name="Shape 3175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76" name="Shape 3176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Shape 3183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84" name="Shape 3184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85" name="Shape 318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86" name="Shape 318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87" name="Shape 3187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88" name="Shape 3188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18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190" name="Shape 319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Shape 319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198" name="Shape 319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99" name="Shape 319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0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01" name="Shape 3201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290" name="Shape 29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291" name="Shape 29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9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4" name="Shape 294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Shape 3208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09" name="Shape 3209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10" name="Shape 3210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11" name="Shape 321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12" name="Shape 321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13" name="Shape 3213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21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15" name="Shape 321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Shape 322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23" name="Shape 322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24" name="Shape 322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2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26" name="Shape 3226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27" name="Shape 3227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28" name="Shape 3228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29" name="Shape 3229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30" name="Shape 3230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31" name="Shape 3231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Shape 323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39" name="Shape 323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40" name="Shape 324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4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42" name="Shape 3242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43" name="Shape 3243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Shape 325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51" name="Shape 325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52" name="Shape 325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5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54" name="Shape 3254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55" name="Shape 3255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56" name="Shape 3256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Shape 326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64" name="Shape 326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65" name="Shape 326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6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67" name="Shape 3267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Shape 327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75" name="Shape 327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76" name="Shape 327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7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78" name="Shape 3278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79" name="Shape 3279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80" name="Shape 3280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81" name="Shape 328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Shape 328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289" name="Shape 328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290" name="Shape 329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9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92" name="Shape 3292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93" name="Shape 3293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94" name="Shape 3294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3295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Shape 330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03" name="Shape 330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04" name="Shape 330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0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306" name="Shape 3306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07" name="Shape 3307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Shape 331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15" name="Shape 331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16" name="Shape 33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1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318" name="Shape 3318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3333" name="Group 3333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3319" name="Shape 3319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1" name="Shape 3321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3" name="Shape 3323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4" name="Shape 3324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5" name="Shape 3325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6" name="Shape 3326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30" name="Shape 3330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31" name="Shape 3331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32" name="Shape 3332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34" name="Shape 3334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5" name="Shape 3335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36" name="Shape 333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7" name="Shape 3337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Shape 334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45" name="Shape 33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46" name="Shape 33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4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348" name="Shape 3348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34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0" name="Shape 3350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1" name="Shape 3351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2" name="Shape 3352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3" name="Shape 3353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4" name="Shape 3354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5" name="Shape 3355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6" name="Shape 3356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57" name="Shape 3357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58" name="Shape 335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59" name="Shape 3359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60" name="Shape 336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61" name="Shape 3361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02" name="Shape 30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03" name="Shape 30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6" name="Shape 306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7" name="Shape 307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9" name="Shape 3369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0" name="Shape 3370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1" name="Shape 3371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72" name="Shape 3372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73" name="Shape 337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74" name="Shape 337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75" name="Shape 337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76" name="Shape 337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84" name="Shape 3384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85" name="Shape 3385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86" name="Shape 3386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87" name="Shape 3387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88" name="Shape 338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89" name="Shape 338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390" name="Shape 339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8" name="Shape 3398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99" name="Shape 3399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00" name="Shape 3400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401" name="Shape 3401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02" name="Shape 3402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03" name="Shape 340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04" name="Shape 340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12" name="Shape 3412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3" name="Shape 3413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14" name="Shape 3414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5" name="Shape 3415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16" name="Shape 3416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7" name="Shape 3417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18" name="Shape 3418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9" name="Shape 3419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20" name="Shape 3420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1" name="Shape 3421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22" name="Shape 3422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3" name="Shape 3423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24" name="Shape 3424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5" name="Shape 3425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26" name="Shape 3426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27" name="Shape 3427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28" name="Shape 342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29" name="Shape 342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Shape 3436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37" name="Shape 3437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343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3439" name="Shape 343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40" name="Shape 344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41" name="Shape 344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Shape 3448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49" name="Shape 344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6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7" name="Shape 34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472" name="Group 3472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3458" name="Shape 3458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2" name="Shape 3462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4" name="Shape 3464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5" name="Shape 3465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6" name="Shape 3466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7" name="Shape 3467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8" name="Shape 3468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70" name="Shape 3470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71" name="Shape 3471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473" name="Shape 3473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74" name="Shape 347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82" name="Shape 3482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83" name="Shape 348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84" name="Shape 348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85" name="Shape 348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Shape 349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93" name="Shape 349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494" name="Shape 349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2" name="Shape 3502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3" name="Shape 3503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4" name="Shape 3504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5" name="Shape 3505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6" name="Shape 3506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7" name="Shape 3507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8" name="Shape 3508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9" name="Shape 3509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0" name="Shape 3510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1" name="Shape 3511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2" name="Shape 3512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3" name="Shape 3513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4" name="Shape 3514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5" name="Shape 3515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6" name="Shape 351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5" name="Shape 315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17" name="Shape 31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18" name="Shape 31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9" name="Shape 319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0" name="Shape 320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2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4" name="Shape 3524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5" name="Shape 3525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6" name="Shape 3526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7" name="Shape 3527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8" name="Shape 3528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9" name="Shape 3529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0" name="Shape 3530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1" name="Shape 3531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2" name="Shape 3532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3" name="Shape 3533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4" name="Shape 3534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5" name="Shape 3535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6" name="Shape 3536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7" name="Shape 3537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8" name="Shape 3538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3539" name="Shape 353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6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7" name="Shape 3547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8" name="Shape 3548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9" name="Shape 3549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0" name="Shape 3550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1" name="Shape 3551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2" name="Shape 3552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3" name="Shape 3553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4" name="Shape 3554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5" name="Shape 3555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6" name="Shape 3556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7" name="Shape 3557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8" name="Shape 3558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9" name="Shape 3559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60" name="Shape 3560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61" name="Shape 356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8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69" name="Shape 3569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3570" name="Shape 3570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1" name="Shape 3571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2" name="Shape 3572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3" name="Shape 3573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4" name="Shape 3574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5" name="Shape 3575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6" name="Shape 3576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7" name="Shape 3577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8" name="Shape 3578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9" name="Shape 3579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0" name="Shape 3580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1" name="Shape 3581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2" name="Shape 3582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3" name="Shape 3583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4" name="Shape 358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592" name="Shape 3592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3" name="Shape 3593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4" name="Shape 3594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5" name="Shape 3595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6" name="Shape 3596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7" name="Shape 3597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8" name="Shape 3598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9" name="Shape 3599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0" name="Shape 3600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1" name="Shape 3601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2" name="Shape 3602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3" name="Shape 3603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4" name="Shape 3604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5" name="Shape 3605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6" name="Shape 3606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7" name="Shape 3607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8" name="Shape 3608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623" name="Group 3623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609" name="Shape 3609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0" name="Shape 3610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1" name="Shape 3611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2" name="Shape 3612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3" name="Shape 3613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4" name="Shape 3614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5" name="Shape 3615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6" name="Shape 3616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7" name="Shape 3617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8" name="Shape 3618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9" name="Shape 3619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20" name="Shape 3620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21" name="Shape 3621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22" name="Shape 3622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624" name="Shape 3624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25" name="Shape 362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626" name="Shape 362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27" name="Shape 3627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628" name="Shape 3628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29" name="Shape 3629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0" name="Shape 3630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1" name="Shape 363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9" name="Shape 3639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654" name="Group 3654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640" name="Shape 3640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1" name="Shape 3641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2" name="Shape 3642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3" name="Shape 3643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4" name="Shape 3644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5" name="Shape 3645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6" name="Shape 3646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7" name="Shape 3647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8" name="Shape 3648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49" name="Shape 3649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0" name="Shape 3650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1" name="Shape 3651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2" name="Shape 3652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3" name="Shape 3653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655" name="Shape 3655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56" name="Shape 365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657" name="Shape 365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58" name="Shape 365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659" name="Shape 365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60" name="Shape 366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1" name="Shape 366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2" name="Shape 366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0" name="Shape 3670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1" name="Shape 3671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2" name="Shape 3672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3" name="Shape 3673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4" name="Shape 3674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5" name="Shape 3675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6" name="Shape 36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677" name="Shape 367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678" name="Shape 367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79" name="Shape 3679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680" name="Shape 3680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81" name="Shape 3681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2" name="Shape 3682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697" name="Group 369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683" name="Shape 368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4" name="Shape 368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5" name="Shape 368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6" name="Shape 368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7" name="Shape 368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8" name="Shape 368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9" name="Shape 368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0" name="Shape 369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1" name="Shape 369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2" name="Shape 369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3" name="Shape 369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4" name="Shape 369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5" name="Shape 369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96" name="Shape 369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1" name="Group 3711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3704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05" name="Shape 3705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06" name="Shape 3706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08" name="Shape 3708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09" name="Shape 3709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712" name="Shape 371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13" name="Shape 371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714" name="Shape 371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15" name="Shape 3715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16" name="Shape 3716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17" name="Shape 3717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18" name="Shape 3718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733" name="Group 3733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3719" name="Shape 3719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0" name="Shape 3720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1" name="Shape 3721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2" name="Shape 3722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3" name="Shape 3723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4" name="Shape 3724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5" name="Shape 3725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6" name="Shape 3726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7" name="Shape 3727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8" name="Shape 3728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29" name="Shape 3729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30" name="Shape 3730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31" name="Shape 3731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32" name="Shape 3732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0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741" name="Shape 3741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2" name="Shape 374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3" name="Shape 3743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44" name="Shape 3744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5" name="Shape 37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46" name="Shape 37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47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48" name="Shape 374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5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756" name="Shape 3756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57" name="Shape 375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58" name="Shape 3758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59" name="Shape 3759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60" name="Shape 376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61" name="Shape 376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62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63" name="Shape 376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Shape 377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771" name="Shape 377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72" name="Shape 377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7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74" name="Shape 3774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75" name="Shape 3775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29" name="Shape 32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30" name="Shape 33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Shape 378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783" name="Shape 378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84" name="Shape 378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8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86" name="Shape 3786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87" name="Shape 3787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88" name="Shape 3788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Shape 3795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96" name="Shape 3796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97" name="Shape 379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98" name="Shape 379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99" name="Shape 3799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00" name="Shape 3800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80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02" name="Shape 380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Shape 380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10" name="Shape 381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11" name="Shape 381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1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13" name="Shape 3813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Shape 3820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21" name="Shape 3821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22" name="Shape 3822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23" name="Shape 382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24" name="Shape 382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25" name="Shape 3825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82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27" name="Shape 382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Shape 383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35" name="Shape 383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36" name="Shape 383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3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38" name="Shape 3838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39" name="Shape 3839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0" name="Shape 3840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1" name="Shape 3841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2" name="Shape 3842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3" name="Shape 3843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51" name="Shape 385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52" name="Shape 385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5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54" name="Shape 3854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55" name="Shape 3855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Shape 386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63" name="Shape 386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64" name="Shape 386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6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66" name="Shape 3866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67" name="Shape 3867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68" name="Shape 3868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Shape 387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76" name="Shape 38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77" name="Shape 387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7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79" name="Shape 3879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Shape 388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887" name="Shape 388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88" name="Shape 388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8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90" name="Shape 3890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91" name="Shape 389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92" name="Shape 3892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93" name="Shape 389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Shape 390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01" name="Shape 390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02" name="Shape 39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0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04" name="Shape 3904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05" name="Shape 3905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06" name="Shape 3906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3907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40" name="Shape 340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1" name="Shape 341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43" name="Shape 343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44" name="Shape 34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5" name="Shape 345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4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15" name="Shape 391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16" name="Shape 39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1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18" name="Shape 3918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19" name="Shape 3919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Shape 392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27" name="Shape 392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28" name="Shape 392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2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30" name="Shape 3930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3945" name="Group 3945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3931" name="Shape 3931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2" name="Shape 3932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3" name="Shape 3933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4" name="Shape 3934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5" name="Shape 3935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6" name="Shape 3936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7" name="Shape 3937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8" name="Shape 3938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9" name="Shape 3939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0" name="Shape 3940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1" name="Shape 3941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2" name="Shape 3942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3" name="Shape 3943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4" name="Shape 3944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946" name="Shape 394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47" name="Shape 3947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48" name="Shape 394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49" name="Shape 3949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Shape 395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57" name="Shape 395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58" name="Shape 395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5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60" name="Shape 3960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6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62" name="Shape 3962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3" name="Shape 3963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4" name="Shape 3964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5" name="Shape 3965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6" name="Shape 3966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7" name="Shape 3967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8" name="Shape 3968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69" name="Shape 396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70" name="Shape 3970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71" name="Shape 3971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72" name="Shape 397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73" name="Shape 3973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1" name="Shape 3981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82" name="Shape 3982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83" name="Shape 3983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984" name="Shape 3984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85" name="Shape 3985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86" name="Shape 3986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87" name="Shape 398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3988" name="Shape 398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6" name="Shape 3996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97" name="Shape 3997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998" name="Shape 3998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999" name="Shape 399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00" name="Shape 4000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01" name="Shape 400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02" name="Shape 40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0" name="Shape 4010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11" name="Shape 4011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12" name="Shape 4012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013" name="Shape 401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14" name="Shape 401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15" name="Shape 401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16" name="Shape 40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4" name="Shape 4024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5" name="Shape 4025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26" name="Shape 4026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7" name="Shape 4027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28" name="Shape 4028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9" name="Shape 4029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0" name="Shape 4030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1" name="Shape 4031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2" name="Shape 4032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3" name="Shape 4033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4" name="Shape 4034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5" name="Shape 4035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6" name="Shape 4036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7" name="Shape 4037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38" name="Shape 403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39" name="Shape 403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40" name="Shape 404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41" name="Shape 404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Shape 4048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49" name="Shape 4049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405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4051" name="Shape 405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52" name="Shape 405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53" name="Shape 405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Shape 4060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61" name="Shape 406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69" name="Shape 40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4084" name="Group 4084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4070" name="Shape 4070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1" name="Shape 4071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2" name="Shape 4072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3" name="Shape 4073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4" name="Shape 4074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5" name="Shape 4075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6" name="Shape 4076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7" name="Shape 4077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8" name="Shape 4078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9" name="Shape 4079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0" name="Shape 4080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1" name="Shape 4081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2" name="Shape 4082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3" name="Shape 4083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085" name="Shape 4085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86" name="Shape 408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54" name="Shape 35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55" name="Shape 35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5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8" name="Shape 358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Shape 359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" name="Shape 360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1" name="Shape 361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2" name="Shape 362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4" name="Shape 409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95" name="Shape 4095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96" name="Shape 409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097" name="Shape 409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Shape 410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105" name="Shape 410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106" name="Shape 410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14" name="Shape 4114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5" name="Shape 4115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6" name="Shape 4116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7" name="Shape 4117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8" name="Shape 4118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9" name="Shape 4119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0" name="Shape 4120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1" name="Shape 4121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2" name="Shape 4122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3" name="Shape 4123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4" name="Shape 4124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5" name="Shape 4125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6" name="Shape 4126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7" name="Shape 4127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8" name="Shape 412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6" name="Shape 4136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37" name="Shape 4137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38" name="Shape 4138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39" name="Shape 4139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0" name="Shape 4140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1" name="Shape 4141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2" name="Shape 4142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3" name="Shape 4143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4" name="Shape 4144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5" name="Shape 4145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6" name="Shape 4146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7" name="Shape 4147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8" name="Shape 4148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9" name="Shape 4149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50" name="Shape 4150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4151" name="Shape 415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8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9" name="Shape 4159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0" name="Shape 4160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1" name="Shape 4161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2" name="Shape 4162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3" name="Shape 4163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4" name="Shape 4164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5" name="Shape 4165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6" name="Shape 4166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7" name="Shape 4167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8" name="Shape 4168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9" name="Shape 4169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0" name="Shape 4170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1" name="Shape 4171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2" name="Shape 4172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3" name="Shape 417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0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81" name="Shape 4181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4182" name="Shape 4182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3" name="Shape 4183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4" name="Shape 4184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5" name="Shape 4185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6" name="Shape 4186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7" name="Shape 4187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8" name="Shape 4188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9" name="Shape 4189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0" name="Shape 4190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1" name="Shape 4191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2" name="Shape 4192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3" name="Shape 4193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4" name="Shape 4194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5" name="Shape 4195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6" name="Shape 419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5401"/>
            <a:ext cx="8477250" cy="171452"/>
          </a:xfrm>
          <a:prstGeom prst="rect">
            <a:avLst/>
          </a:prstGeom>
          <a:ln w="12700">
            <a:miter lim="400000"/>
          </a:ln>
        </p:spPr>
      </p:pic>
      <p:sp>
        <p:nvSpPr>
          <p:cNvPr id="4204" name="Shape 4204"/>
          <p:cNvSpPr/>
          <p:nvPr/>
        </p:nvSpPr>
        <p:spPr>
          <a:xfrm>
            <a:off x="3405190" y="5440381"/>
            <a:ext cx="598489" cy="1146176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5" name="Shape 4205"/>
          <p:cNvSpPr/>
          <p:nvPr/>
        </p:nvSpPr>
        <p:spPr>
          <a:xfrm>
            <a:off x="1460515" y="5440381"/>
            <a:ext cx="473076" cy="1146176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6" name="Shape 4206"/>
          <p:cNvSpPr/>
          <p:nvPr/>
        </p:nvSpPr>
        <p:spPr>
          <a:xfrm>
            <a:off x="4772050" y="5440381"/>
            <a:ext cx="473076" cy="1146176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7" name="Shape 4207"/>
          <p:cNvSpPr/>
          <p:nvPr/>
        </p:nvSpPr>
        <p:spPr>
          <a:xfrm flipH="1" rot="10800000">
            <a:off x="822325" y="4716464"/>
            <a:ext cx="655638" cy="15081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8" name="Shape 4208"/>
          <p:cNvSpPr/>
          <p:nvPr/>
        </p:nvSpPr>
        <p:spPr>
          <a:xfrm flipH="1" rot="10800000">
            <a:off x="1331915" y="1981202"/>
            <a:ext cx="657226" cy="42433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09" name="Shape 4209"/>
          <p:cNvSpPr/>
          <p:nvPr/>
        </p:nvSpPr>
        <p:spPr>
          <a:xfrm flipH="1" rot="10800000">
            <a:off x="5391162" y="1731965"/>
            <a:ext cx="657226" cy="42433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0" name="Shape 4210"/>
          <p:cNvSpPr/>
          <p:nvPr/>
        </p:nvSpPr>
        <p:spPr>
          <a:xfrm flipH="1" rot="10800000">
            <a:off x="8162925" y="1731965"/>
            <a:ext cx="655638" cy="42433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1" name="Shape 4211"/>
          <p:cNvSpPr/>
          <p:nvPr/>
        </p:nvSpPr>
        <p:spPr>
          <a:xfrm flipH="1" rot="10800000">
            <a:off x="3770341" y="1981202"/>
            <a:ext cx="657226" cy="42433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2" name="Shape 4212"/>
          <p:cNvSpPr/>
          <p:nvPr/>
        </p:nvSpPr>
        <p:spPr>
          <a:xfrm>
            <a:off x="27" y="6537325"/>
            <a:ext cx="9129715" cy="320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3" name="Shape 4213"/>
          <p:cNvSpPr/>
          <p:nvPr/>
        </p:nvSpPr>
        <p:spPr>
          <a:xfrm>
            <a:off x="299983" y="6590159"/>
            <a:ext cx="1856501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14" name="Shape 4214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15" name="Shape 4215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16" name="Shape 4216"/>
          <p:cNvSpPr/>
          <p:nvPr/>
        </p:nvSpPr>
        <p:spPr>
          <a:xfrm>
            <a:off x="27" y="6537325"/>
            <a:ext cx="9129715" cy="320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17" name="Shape 4217"/>
          <p:cNvSpPr/>
          <p:nvPr/>
        </p:nvSpPr>
        <p:spPr>
          <a:xfrm>
            <a:off x="299983" y="6590159"/>
            <a:ext cx="1856501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18" name="Shape 4218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19" name="Shape 4219"/>
          <p:cNvSpPr/>
          <p:nvPr/>
        </p:nvSpPr>
        <p:spPr>
          <a:xfrm>
            <a:off x="8663443" y="6572695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0" name="Shape 4220"/>
          <p:cNvSpPr/>
          <p:nvPr/>
        </p:nvSpPr>
        <p:spPr>
          <a:xfrm flipH="1" rot="10800000">
            <a:off x="2855933" y="831850"/>
            <a:ext cx="657226" cy="42418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1" name="Shape 4221"/>
          <p:cNvSpPr/>
          <p:nvPr/>
        </p:nvSpPr>
        <p:spPr>
          <a:xfrm flipH="1" rot="10800000">
            <a:off x="4921250" y="1025527"/>
            <a:ext cx="655638" cy="42433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2" name="Shape 4222"/>
          <p:cNvSpPr/>
          <p:nvPr/>
        </p:nvSpPr>
        <p:spPr>
          <a:xfrm>
            <a:off x="14287" y="18"/>
            <a:ext cx="9129714" cy="63785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3" name="Shape 4223"/>
          <p:cNvSpPr/>
          <p:nvPr/>
        </p:nvSpPr>
        <p:spPr>
          <a:xfrm>
            <a:off x="27" y="6537325"/>
            <a:ext cx="9129715" cy="320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4" name="Shape 4224"/>
          <p:cNvSpPr/>
          <p:nvPr/>
        </p:nvSpPr>
        <p:spPr>
          <a:xfrm>
            <a:off x="299983" y="6590159"/>
            <a:ext cx="1856501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25" name="Shape 4225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26" name="Shape 4226"/>
          <p:cNvSpPr/>
          <p:nvPr/>
        </p:nvSpPr>
        <p:spPr>
          <a:xfrm>
            <a:off x="8663443" y="6572695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27" name="Shape 422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grpSp>
        <p:nvGrpSpPr>
          <p:cNvPr id="4242" name="Group 4242"/>
          <p:cNvGrpSpPr/>
          <p:nvPr/>
        </p:nvGrpSpPr>
        <p:grpSpPr>
          <a:xfrm>
            <a:off x="341314" y="311168"/>
            <a:ext cx="829171" cy="438360"/>
            <a:chOff x="0" y="0"/>
            <a:chExt cx="829170" cy="438358"/>
          </a:xfrm>
        </p:grpSpPr>
        <p:sp>
          <p:nvSpPr>
            <p:cNvPr id="4228" name="Shape 4228"/>
            <p:cNvSpPr/>
            <p:nvPr/>
          </p:nvSpPr>
          <p:spPr>
            <a:xfrm>
              <a:off x="233575" y="291063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29" name="Shape 4229"/>
            <p:cNvSpPr/>
            <p:nvPr/>
          </p:nvSpPr>
          <p:spPr>
            <a:xfrm>
              <a:off x="453954" y="287094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0" name="Shape 4230"/>
            <p:cNvSpPr/>
            <p:nvPr/>
          </p:nvSpPr>
          <p:spPr>
            <a:xfrm>
              <a:off x="75219" y="287094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1" name="Shape 4231"/>
            <p:cNvSpPr/>
            <p:nvPr/>
          </p:nvSpPr>
          <p:spPr>
            <a:xfrm>
              <a:off x="603072" y="287094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2" name="Shape 4232"/>
            <p:cNvSpPr/>
            <p:nvPr/>
          </p:nvSpPr>
          <p:spPr>
            <a:xfrm>
              <a:off x="320231" y="287094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3" name="Shape 4233"/>
            <p:cNvSpPr/>
            <p:nvPr/>
          </p:nvSpPr>
          <p:spPr>
            <a:xfrm>
              <a:off x="0" y="117307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4" name="Shape 4234"/>
            <p:cNvSpPr/>
            <p:nvPr/>
          </p:nvSpPr>
          <p:spPr>
            <a:xfrm>
              <a:off x="99852" y="67914"/>
              <a:ext cx="35631" cy="12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5" name="Shape 4235"/>
            <p:cNvSpPr/>
            <p:nvPr/>
          </p:nvSpPr>
          <p:spPr>
            <a:xfrm>
              <a:off x="197945" y="0"/>
              <a:ext cx="35631" cy="22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6" name="Shape 4236"/>
            <p:cNvSpPr/>
            <p:nvPr/>
          </p:nvSpPr>
          <p:spPr>
            <a:xfrm>
              <a:off x="297797" y="67914"/>
              <a:ext cx="35631" cy="12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7" name="Shape 4237"/>
            <p:cNvSpPr/>
            <p:nvPr/>
          </p:nvSpPr>
          <p:spPr>
            <a:xfrm>
              <a:off x="395450" y="117307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8" name="Shape 4238"/>
            <p:cNvSpPr/>
            <p:nvPr/>
          </p:nvSpPr>
          <p:spPr>
            <a:xfrm>
              <a:off x="495302" y="67914"/>
              <a:ext cx="36071" cy="12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39" name="Shape 4239"/>
            <p:cNvSpPr/>
            <p:nvPr/>
          </p:nvSpPr>
          <p:spPr>
            <a:xfrm>
              <a:off x="595155" y="0"/>
              <a:ext cx="36071" cy="22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40" name="Shape 4240"/>
            <p:cNvSpPr/>
            <p:nvPr/>
          </p:nvSpPr>
          <p:spPr>
            <a:xfrm>
              <a:off x="693247" y="67914"/>
              <a:ext cx="36071" cy="123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241" name="Shape 4241"/>
            <p:cNvSpPr/>
            <p:nvPr/>
          </p:nvSpPr>
          <p:spPr>
            <a:xfrm>
              <a:off x="793099" y="117307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</p:grpSp>
      <p:sp>
        <p:nvSpPr>
          <p:cNvPr id="4243" name="Shape 4243"/>
          <p:cNvSpPr/>
          <p:nvPr/>
        </p:nvSpPr>
        <p:spPr>
          <a:xfrm>
            <a:off x="27" y="6537325"/>
            <a:ext cx="9129715" cy="320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44" name="Shape 4244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45" name="Shape 4245"/>
          <p:cNvSpPr/>
          <p:nvPr/>
        </p:nvSpPr>
        <p:spPr>
          <a:xfrm>
            <a:off x="8663443" y="6572695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46" name="Shape 4246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47" name="Shape 4247"/>
          <p:cNvSpPr/>
          <p:nvPr>
            <p:ph type="title"/>
          </p:nvPr>
        </p:nvSpPr>
        <p:spPr>
          <a:xfrm>
            <a:off x="221421" y="1248246"/>
            <a:ext cx="8112126" cy="290724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6000">
                <a:solidFill>
                  <a:srgbClr val="2BBC9B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248" name="Shape 4248"/>
          <p:cNvSpPr/>
          <p:nvPr>
            <p:ph type="body" sz="quarter" idx="1"/>
          </p:nvPr>
        </p:nvSpPr>
        <p:spPr>
          <a:xfrm>
            <a:off x="236383" y="4464084"/>
            <a:ext cx="8112126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Shape 4255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56" name="Shape 4256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57" name="Shape 4257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58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259" name="Shape 4259"/>
          <p:cNvSpPr/>
          <p:nvPr>
            <p:ph type="title"/>
          </p:nvPr>
        </p:nvSpPr>
        <p:spPr>
          <a:xfrm>
            <a:off x="229729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pc="-100"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260" name="Shape 4260"/>
          <p:cNvSpPr/>
          <p:nvPr>
            <p:ph type="body" idx="1"/>
          </p:nvPr>
        </p:nvSpPr>
        <p:spPr>
          <a:xfrm>
            <a:off x="239713" y="1339747"/>
            <a:ext cx="8578851" cy="4965701"/>
          </a:xfrm>
          <a:prstGeom prst="rect">
            <a:avLst/>
          </a:prstGeom>
        </p:spPr>
        <p:txBody>
          <a:bodyPr/>
          <a:lstStyle>
            <a:lvl1pPr marL="398463" indent="-398463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746125" indent="-349250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▪"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200">
                <a:solidFill>
                  <a:srgbClr val="435153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Shape 4267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68" name="Shape 4268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69" name="Shape 4269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6" name="image9.jpg" descr="first slide_v5 bkg onl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7" name="Shape 4277"/>
          <p:cNvSpPr/>
          <p:nvPr/>
        </p:nvSpPr>
        <p:spPr>
          <a:xfrm>
            <a:off x="6313496" y="3708400"/>
            <a:ext cx="115888" cy="441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78" name="Shape 4278"/>
          <p:cNvSpPr/>
          <p:nvPr/>
        </p:nvSpPr>
        <p:spPr>
          <a:xfrm>
            <a:off x="6992938" y="3697287"/>
            <a:ext cx="336551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79" name="Shape 4279"/>
          <p:cNvSpPr/>
          <p:nvPr/>
        </p:nvSpPr>
        <p:spPr>
          <a:xfrm>
            <a:off x="5824544" y="3697287"/>
            <a:ext cx="338138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0" name="Shape 4280"/>
          <p:cNvSpPr/>
          <p:nvPr/>
        </p:nvSpPr>
        <p:spPr>
          <a:xfrm>
            <a:off x="7451725" y="3697287"/>
            <a:ext cx="463550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1" name="Shape 4281"/>
          <p:cNvSpPr/>
          <p:nvPr/>
        </p:nvSpPr>
        <p:spPr>
          <a:xfrm>
            <a:off x="6580199" y="3697287"/>
            <a:ext cx="301626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2" name="Shape 4282"/>
          <p:cNvSpPr/>
          <p:nvPr/>
        </p:nvSpPr>
        <p:spPr>
          <a:xfrm>
            <a:off x="5592764" y="3082927"/>
            <a:ext cx="109538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3" name="Shape 4283"/>
          <p:cNvSpPr/>
          <p:nvPr/>
        </p:nvSpPr>
        <p:spPr>
          <a:xfrm>
            <a:off x="5900739" y="2930527"/>
            <a:ext cx="109538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4" name="Shape 4284"/>
          <p:cNvSpPr/>
          <p:nvPr/>
        </p:nvSpPr>
        <p:spPr>
          <a:xfrm>
            <a:off x="6202376" y="2720975"/>
            <a:ext cx="111126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5" name="Shape 4285"/>
          <p:cNvSpPr/>
          <p:nvPr/>
        </p:nvSpPr>
        <p:spPr>
          <a:xfrm>
            <a:off x="6510349" y="2930527"/>
            <a:ext cx="111126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6" name="Shape 4286"/>
          <p:cNvSpPr/>
          <p:nvPr/>
        </p:nvSpPr>
        <p:spPr>
          <a:xfrm>
            <a:off x="6811981" y="3082927"/>
            <a:ext cx="115888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7" name="Shape 4287"/>
          <p:cNvSpPr/>
          <p:nvPr/>
        </p:nvSpPr>
        <p:spPr>
          <a:xfrm>
            <a:off x="7119955" y="2930527"/>
            <a:ext cx="111126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8" name="Shape 4288"/>
          <p:cNvSpPr/>
          <p:nvPr/>
        </p:nvSpPr>
        <p:spPr>
          <a:xfrm>
            <a:off x="7427928" y="2720975"/>
            <a:ext cx="111126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89" name="Shape 4289"/>
          <p:cNvSpPr/>
          <p:nvPr/>
        </p:nvSpPr>
        <p:spPr>
          <a:xfrm>
            <a:off x="7729553" y="2930527"/>
            <a:ext cx="111126" cy="379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90" name="Shape 4290"/>
          <p:cNvSpPr/>
          <p:nvPr/>
        </p:nvSpPr>
        <p:spPr>
          <a:xfrm>
            <a:off x="8037527" y="3082927"/>
            <a:ext cx="111126" cy="227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291" name="Shape 4291"/>
          <p:cNvSpPr/>
          <p:nvPr/>
        </p:nvSpPr>
        <p:spPr>
          <a:xfrm>
            <a:off x="644526" y="3060718"/>
            <a:ext cx="236603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4292" name="Shape 4292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70" name="Shape 3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71" name="Shape 37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9" name="image10.jpg" descr="first slide_v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0" name="Shape 4300"/>
          <p:cNvSpPr/>
          <p:nvPr/>
        </p:nvSpPr>
        <p:spPr>
          <a:xfrm>
            <a:off x="7866713" y="6588553"/>
            <a:ext cx="70896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grpSp>
        <p:nvGrpSpPr>
          <p:cNvPr id="4315" name="Group 4315"/>
          <p:cNvGrpSpPr/>
          <p:nvPr/>
        </p:nvGrpSpPr>
        <p:grpSpPr>
          <a:xfrm>
            <a:off x="341313" y="306646"/>
            <a:ext cx="630440" cy="443983"/>
            <a:chOff x="0" y="0"/>
            <a:chExt cx="630439" cy="443982"/>
          </a:xfrm>
        </p:grpSpPr>
        <p:sp>
          <p:nvSpPr>
            <p:cNvPr id="4301" name="Shape 4301"/>
            <p:cNvSpPr/>
            <p:nvPr/>
          </p:nvSpPr>
          <p:spPr>
            <a:xfrm>
              <a:off x="178047" y="295373"/>
              <a:ext cx="28405" cy="1458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2" name="Shape 4302"/>
            <p:cNvSpPr/>
            <p:nvPr/>
          </p:nvSpPr>
          <p:spPr>
            <a:xfrm>
              <a:off x="344316" y="289834"/>
              <a:ext cx="83829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3" name="Shape 4303"/>
            <p:cNvSpPr/>
            <p:nvPr/>
          </p:nvSpPr>
          <p:spPr>
            <a:xfrm>
              <a:off x="56808" y="289834"/>
              <a:ext cx="83829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4" name="Shape 4304"/>
            <p:cNvSpPr/>
            <p:nvPr/>
          </p:nvSpPr>
          <p:spPr>
            <a:xfrm>
              <a:off x="458627" y="289834"/>
              <a:ext cx="114311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5" name="Shape 4305"/>
            <p:cNvSpPr/>
            <p:nvPr/>
          </p:nvSpPr>
          <p:spPr>
            <a:xfrm>
              <a:off x="243169" y="289834"/>
              <a:ext cx="74822" cy="154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6" name="Shape 4306"/>
            <p:cNvSpPr/>
            <p:nvPr/>
          </p:nvSpPr>
          <p:spPr>
            <a:xfrm>
              <a:off x="0" y="119072"/>
              <a:ext cx="27019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7" name="Shape 4307"/>
            <p:cNvSpPr/>
            <p:nvPr/>
          </p:nvSpPr>
          <p:spPr>
            <a:xfrm>
              <a:off x="76206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8" name="Shape 4308"/>
            <p:cNvSpPr/>
            <p:nvPr/>
          </p:nvSpPr>
          <p:spPr>
            <a:xfrm>
              <a:off x="151028" y="0"/>
              <a:ext cx="27020" cy="2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09" name="Shape 4309"/>
            <p:cNvSpPr/>
            <p:nvPr/>
          </p:nvSpPr>
          <p:spPr>
            <a:xfrm>
              <a:off x="227235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0" name="Shape 4310"/>
            <p:cNvSpPr/>
            <p:nvPr/>
          </p:nvSpPr>
          <p:spPr>
            <a:xfrm>
              <a:off x="299978" y="119072"/>
              <a:ext cx="30484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1" name="Shape 4311"/>
            <p:cNvSpPr/>
            <p:nvPr/>
          </p:nvSpPr>
          <p:spPr>
            <a:xfrm>
              <a:off x="376185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2" name="Shape 4312"/>
            <p:cNvSpPr/>
            <p:nvPr/>
          </p:nvSpPr>
          <p:spPr>
            <a:xfrm>
              <a:off x="452392" y="0"/>
              <a:ext cx="27020" cy="2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3" name="Shape 4313"/>
            <p:cNvSpPr/>
            <p:nvPr/>
          </p:nvSpPr>
          <p:spPr>
            <a:xfrm>
              <a:off x="527213" y="68305"/>
              <a:ext cx="27020" cy="1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4314" name="Shape 4314"/>
            <p:cNvSpPr/>
            <p:nvPr/>
          </p:nvSpPr>
          <p:spPr>
            <a:xfrm>
              <a:off x="603420" y="119072"/>
              <a:ext cx="27020" cy="7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defRPr sz="2400">
                  <a:solidFill>
                    <a:srgbClr val="FFFFFF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</p:grpSp>
      <p:sp>
        <p:nvSpPr>
          <p:cNvPr id="4316" name="Shape 4316"/>
          <p:cNvSpPr/>
          <p:nvPr/>
        </p:nvSpPr>
        <p:spPr>
          <a:xfrm>
            <a:off x="265112" y="6590141"/>
            <a:ext cx="3421064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2011 Cisco and/or its affiliates. All rights reserved.</a:t>
            </a:r>
          </a:p>
        </p:txBody>
      </p:sp>
      <p:sp>
        <p:nvSpPr>
          <p:cNvPr id="4317" name="Shape 4317"/>
          <p:cNvSpPr/>
          <p:nvPr>
            <p:ph type="sldNum" sz="quarter" idx="2"/>
          </p:nvPr>
        </p:nvSpPr>
        <p:spPr>
          <a:xfrm>
            <a:off x="8702483" y="6585378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18" name="Shape 4318"/>
          <p:cNvSpPr/>
          <p:nvPr>
            <p:ph type="title"/>
          </p:nvPr>
        </p:nvSpPr>
        <p:spPr>
          <a:xfrm>
            <a:off x="221393" y="1236703"/>
            <a:ext cx="8112126" cy="272569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19" name="Shape 4319"/>
          <p:cNvSpPr/>
          <p:nvPr>
            <p:ph type="body" sz="quarter" idx="1"/>
          </p:nvPr>
        </p:nvSpPr>
        <p:spPr>
          <a:xfrm>
            <a:off x="236383" y="4464082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20" name="Shape 4320"/>
          <p:cNvSpPr/>
          <p:nvPr>
            <p:ph type="body" sz="quarter" idx="13"/>
          </p:nvPr>
        </p:nvSpPr>
        <p:spPr>
          <a:xfrm>
            <a:off x="235805" y="4782770"/>
            <a:ext cx="811265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4321" name="Shape 4321"/>
          <p:cNvSpPr/>
          <p:nvPr>
            <p:ph type="body" sz="quarter" idx="14"/>
          </p:nvPr>
        </p:nvSpPr>
        <p:spPr>
          <a:xfrm>
            <a:off x="235805" y="5273264"/>
            <a:ext cx="811265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Shape 4328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29" name="Shape 4329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30" name="Shape 4330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31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332" name="Shape 4332"/>
          <p:cNvSpPr/>
          <p:nvPr>
            <p:ph type="title"/>
          </p:nvPr>
        </p:nvSpPr>
        <p:spPr>
          <a:xfrm>
            <a:off x="230216" y="431800"/>
            <a:ext cx="8588376" cy="711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33" name="Shape 4333"/>
          <p:cNvSpPr/>
          <p:nvPr>
            <p:ph type="body" idx="1"/>
          </p:nvPr>
        </p:nvSpPr>
        <p:spPr>
          <a:xfrm>
            <a:off x="230216" y="1339850"/>
            <a:ext cx="8550276" cy="4965701"/>
          </a:xfrm>
          <a:prstGeom prst="rect">
            <a:avLst/>
          </a:prstGeom>
        </p:spPr>
        <p:txBody>
          <a:bodyPr/>
          <a:lstStyle>
            <a:lvl1pPr marL="339725" indent="-33972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714375" indent="-317500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▪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Shape 4340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41" name="Shape 4341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42" name="Shape 4342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43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344" name="Shape 4344"/>
          <p:cNvSpPr/>
          <p:nvPr>
            <p:ph type="title"/>
          </p:nvPr>
        </p:nvSpPr>
        <p:spPr>
          <a:xfrm>
            <a:off x="457200" y="274638"/>
            <a:ext cx="8229600" cy="82449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45" name="Shape 4345"/>
          <p:cNvSpPr/>
          <p:nvPr>
            <p:ph type="body" idx="1"/>
          </p:nvPr>
        </p:nvSpPr>
        <p:spPr>
          <a:xfrm>
            <a:off x="457200" y="1422400"/>
            <a:ext cx="8229600" cy="5061530"/>
          </a:xfrm>
          <a:prstGeom prst="rect">
            <a:avLst/>
          </a:prstGeom>
        </p:spPr>
        <p:txBody>
          <a:bodyPr/>
          <a:lstStyle>
            <a:lvl1pPr marL="398463" indent="-398463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709436" indent="-252236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•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Shape 4352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53" name="Shape 4353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54" name="Shape 4354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55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356" name="Shape 4356"/>
          <p:cNvSpPr/>
          <p:nvPr>
            <p:ph type="title"/>
          </p:nvPr>
        </p:nvSpPr>
        <p:spPr>
          <a:xfrm>
            <a:off x="229701" y="381000"/>
            <a:ext cx="8588863" cy="83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57" name="Shape 4357"/>
          <p:cNvSpPr/>
          <p:nvPr>
            <p:ph type="body" idx="1"/>
          </p:nvPr>
        </p:nvSpPr>
        <p:spPr>
          <a:xfrm>
            <a:off x="239713" y="1344167"/>
            <a:ext cx="8548687" cy="4843273"/>
          </a:xfrm>
          <a:prstGeom prst="rect">
            <a:avLst/>
          </a:prstGeom>
        </p:spPr>
        <p:txBody>
          <a:bodyPr/>
          <a:lstStyle>
            <a:lvl1pPr marL="344487" indent="-3444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682625" indent="-285750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▪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Shape 4364"/>
          <p:cNvSpPr/>
          <p:nvPr/>
        </p:nvSpPr>
        <p:spPr>
          <a:xfrm>
            <a:off x="250853" y="6590159"/>
            <a:ext cx="3292476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65" name="Shape 4365"/>
          <p:cNvSpPr/>
          <p:nvPr/>
        </p:nvSpPr>
        <p:spPr>
          <a:xfrm>
            <a:off x="7866740" y="6588571"/>
            <a:ext cx="708963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66" name="Shape 4366"/>
          <p:cNvSpPr/>
          <p:nvPr>
            <p:ph type="sldNum" sz="quarter" idx="2"/>
          </p:nvPr>
        </p:nvSpPr>
        <p:spPr>
          <a:xfrm>
            <a:off x="8731085" y="6585395"/>
            <a:ext cx="179581" cy="171023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67" name="image8.jpeg" descr="Segue Slide v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6400798"/>
            <a:ext cx="8470900" cy="140452"/>
          </a:xfrm>
          <a:prstGeom prst="rect">
            <a:avLst/>
          </a:prstGeom>
          <a:ln w="12700">
            <a:miter lim="400000"/>
          </a:ln>
        </p:spPr>
      </p:pic>
      <p:sp>
        <p:nvSpPr>
          <p:cNvPr id="4368" name="Shape 4368"/>
          <p:cNvSpPr/>
          <p:nvPr>
            <p:ph type="title"/>
          </p:nvPr>
        </p:nvSpPr>
        <p:spPr>
          <a:xfrm>
            <a:off x="230216" y="431800"/>
            <a:ext cx="8588376" cy="711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3600">
                <a:solidFill>
                  <a:srgbClr val="0093E7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69" name="Shape 4369"/>
          <p:cNvSpPr/>
          <p:nvPr>
            <p:ph type="body" sz="half" idx="1"/>
          </p:nvPr>
        </p:nvSpPr>
        <p:spPr>
          <a:xfrm>
            <a:off x="655637" y="1520825"/>
            <a:ext cx="3894139" cy="3571875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Pct val="90000"/>
              <a:buFont typeface="Wingdings"/>
              <a:buChar char="❑"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730250" indent="-3333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Font typeface="Wingdings"/>
              <a:buChar char="▪"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0096D6"/>
              </a:buClr>
              <a:buSzTx/>
              <a:buFont typeface="Wingdings"/>
              <a:buNone/>
              <a:defRPr sz="28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82" name="Shape 38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83" name="Shape 38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86" name="Shape 386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7" name="Shape 387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395" name="Shape 3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396" name="Shape 3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06" name="Shape 40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07" name="Shape 40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0" name="Shape 41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" name="Shape 411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12" name="Shape 41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20" name="Shape 4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21" name="Shape 42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4" name="Shape 424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25" name="Shape 425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426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34" name="Shape 43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35" name="Shape 43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8" name="Shape 438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46" name="Shape 44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47" name="Shape 44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4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449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464" name="Group 464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450" name="Shape 450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2" name="Shape 452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2" name="Shape 462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65" name="Shape 46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6" name="Shape 466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67" name="Shape 46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8" name="Shape 468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76" name="Shape 4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7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Shape 479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8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Shape 481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2" name="Shape 482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3" name="Shape 483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4" name="Shape 484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5" name="Shape 485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6" name="Shape 486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7" name="Shape 487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88" name="Shape 48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89" name="Shape 48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490" name="Shape 490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1" name="Shape 49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492" name="Shape 492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2" name="Shape 502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03" name="Shape 503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04" name="Shape 50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Shape 512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3" name="Shape 513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14" name="Shape 514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15" name="Shape 51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Shape 523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4" name="Shape 524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5" name="Shape 525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26" name="Shape 52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Shape 534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5" name="Shape 535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36" name="Shape 536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7" name="Shape 537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38" name="Shape 538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9" name="Shape 539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0" name="Shape 540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1" name="Shape 541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2" name="Shape 542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3" name="Shape 543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4" name="Shape 544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5" name="Shape 545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6" name="Shape 546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7" name="Shape 547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48" name="Shape 54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6" name="Shape 556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55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hape 558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559" name="Shape 55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560" name="Shape 56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68" name="Shape 56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576" name="Shape 57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577" name="Shape 57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595" name="Group 595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581" name="Shape 581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3" name="Shape 583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4" name="Shape 584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5" name="Shape 585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6" name="Shape 586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0" name="Shape 590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1" name="Shape 591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2" name="Shape 592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3" name="Shape 593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96" name="Shape 596"/>
          <p:cNvSpPr/>
          <p:nvPr>
            <p:ph type="media" idx="13"/>
          </p:nvPr>
        </p:nvSpPr>
        <p:spPr>
          <a:xfrm>
            <a:off x="673957" y="777240"/>
            <a:ext cx="7863841" cy="442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hape 60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9" name="Group 619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605" name="Shape 605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7" name="Shape 607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8" name="Shape 608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Shape 609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3" name="Shape 613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4" name="Shape 614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5" name="Shape 615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6" name="Shape 616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8" name="Shape 618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620" name="Shape 620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21" name="Shape 62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Shape 62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637" name="Shape 63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638" name="Shape 63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Shape 646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Shape 647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8" name="Shape 648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9" name="Shape 649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0" name="Shape 650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1" name="Shape 651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2" name="Shape 652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3" name="Shape 653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4" name="Shape 654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5" name="Shape 655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6" name="Shape 656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7" name="Shape 657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8" name="Shape 658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9" name="Shape 659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0" name="Shape 66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Shape 668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9" name="Shape 669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0" name="Shape 670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2" name="Shape 672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3" name="Shape 673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4" name="Shape 674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5" name="Shape 675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6" name="Shape 676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7" name="Shape 677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8" name="Shape 678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9" name="Shape 679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0" name="Shape 680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1" name="Shape 681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2" name="Shape 682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683" name="Shape 68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2" name="Shape 692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3" name="Shape 693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4" name="Shape 694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5" name="Shape 695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7" name="Shape 697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8" name="Shape 698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9" name="Shape 699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0" name="Shape 700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1" name="Shape 701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2" name="Shape 702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3" name="Shape 703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4" name="Shape 704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5" name="Shape 70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hape 713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714" name="Shape 714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5" name="Shape 715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6" name="Shape 716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7" name="Shape 717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8" name="Shape 718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9" name="Shape 719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0" name="Shape 720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1" name="Shape 721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2" name="Shape 722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3" name="Shape 723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4" name="Shape 724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5" name="Shape 725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6" name="Shape 726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7" name="Shape 727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28" name="Shape 72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Shape 736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7" name="Shape 737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8" name="Shape 738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9" name="Shape 739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0" name="Shape 740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1" name="Shape 741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2" name="Shape 742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3" name="Shape 743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4" name="Shape 744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5" name="Shape 745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6" name="Shape 746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7" name="Shape 747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8" name="Shape 748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9" name="Shape 749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0" name="Shape 750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1" name="Shape 751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2" name="Shape 752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67" name="Group 76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753" name="Shape 75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6" name="Shape 75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7" name="Shape 75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9" name="Shape 75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0" name="Shape 76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1" name="Shape 76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2" name="Shape 76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3" name="Shape 76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4" name="Shape 76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5" name="Shape 76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6" name="Shape 76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768" name="Shape 768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9" name="Shape 769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770" name="Shape 7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771" name="Shape 77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72" name="Shape 772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773" name="Shape 773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4" name="Shape 774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5" name="Shape 775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Shape 783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98" name="Group 798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784" name="Shape 784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5" name="Shape 785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6" name="Shape 786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7" name="Shape 787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8" name="Shape 788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89" name="Shape 789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0" name="Shape 790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1" name="Shape 791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2" name="Shape 792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3" name="Shape 793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4" name="Shape 794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97" name="Shape 797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799" name="Shape 799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0" name="Shape 800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801" name="Shape 80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802" name="Shape 8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03" name="Shape 803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04" name="Shape 804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5" name="Shape 805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6" name="Shape 806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Shape 814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5" name="Shape 815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6" name="Shape 816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7" name="Shape 817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8" name="Shape 818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9" name="Shape 819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0" name="Shape 8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821" name="Shape 82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822" name="Shape 82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23" name="Shape 823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24" name="Shape 824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5" name="Shape 825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6" name="Shape 826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841" name="Group 841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827" name="Shape 827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8" name="Shape 828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9" name="Shape 829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0" name="Shape 830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1" name="Shape 831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2" name="Shape 832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3" name="Shape 833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6" name="Shape 836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7" name="Shape 837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8" name="Shape 838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0" name="Shape 840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roup 855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848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9" name="Shape 849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1" name="Shape 851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3" name="Shape 853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856" name="Shape 85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857" name="Shape 857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858" name="Shape 85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59" name="Shape 859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60" name="Shape 860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1" name="Shape 861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2" name="Shape 862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877" name="Group 877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863" name="Shape 863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4" name="Shape 864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5" name="Shape 865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6" name="Shape 866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7" name="Shape 867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8" name="Shape 868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9" name="Shape 869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0" name="Shape 870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1" name="Shape 871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2" name="Shape 872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3" name="Shape 873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4" name="Shape 874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5" name="Shape 875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6" name="Shape 876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Shape 885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86" name="Shape 88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87" name="Shape 887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88" name="Shape 88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89" name="Shape 88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890" name="Shape 89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891" name="Shape 89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92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Shape 900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1" name="Shape 90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2" name="Shape 902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03" name="Shape 90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4" name="Shape 90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05" name="Shape 90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06" name="Shape 90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07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15" name="Shape 91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16" name="Shape 9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1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Shape 918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19" name="Shape 919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27" name="Shape 92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28" name="Shape 92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2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Shape 930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31" name="Shape 931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2" name="Shape 932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0" name="Shape 940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1" name="Shape 941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42" name="Shape 94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43" name="Shape 94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44" name="Shape 944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45" name="Shape 945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94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54" name="Shape 95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55" name="Shape 95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5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65" name="Shape 965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66" name="Shape 966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7" name="Shape 96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68" name="Shape 968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69" name="Shape 96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70" name="Shape 970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97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79" name="Shape 97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80" name="Shape 98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8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Shape 982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83" name="Shape 983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4" name="Shape 984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5" name="Shape 985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6" name="Shape 986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7" name="Shape 987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995" name="Shape 9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996" name="Shape 9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9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hape 998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99" name="Shape 999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07" name="Shape 100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08" name="Shape 100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09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Shape 1010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11" name="Shape 1011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2" name="Shape 1012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20" name="Shape 10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21" name="Shape 102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2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Shape 1023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31" name="Shape 103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32" name="Shape 103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3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Shape 1034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5" name="Shape 103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36" name="Shape 1036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37" name="Shape 103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46" name="Shape 10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4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49" name="Shape 1049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50" name="Shape 1050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051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59" name="Shape 105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60" name="Shape 106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6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Shape 1062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63" name="Shape 1063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071" name="Shape 107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072" name="Shape 107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7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Shape 1074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089" name="Group 1089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1075" name="Shape 1075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090" name="Shape 109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1" name="Shape 1091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92" name="Shape 109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93" name="Shape 1093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101" name="Shape 110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102" name="Shape 11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10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Shape 1104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05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Shape 1106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7" name="Shape 1107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8" name="Shape 1108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9" name="Shape 1109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0" name="Shape 1110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1" name="Shape 1111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2" name="Shape 1112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13" name="Shape 1113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114" name="Shape 1114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115" name="Shape 1115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16" name="Shape 111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117" name="Shape 1117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Shape 1125"/>
          <p:cNvSpPr/>
          <p:nvPr/>
        </p:nvSpPr>
        <p:spPr>
          <a:xfrm>
            <a:off x="1891875" y="795527"/>
            <a:ext cx="5349241" cy="400507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6" name="Shape 1126"/>
          <p:cNvSpPr/>
          <p:nvPr/>
        </p:nvSpPr>
        <p:spPr>
          <a:xfrm>
            <a:off x="1891874" y="4794351"/>
            <a:ext cx="5347552" cy="996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143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7" name="Shape 1127"/>
          <p:cNvSpPr/>
          <p:nvPr>
            <p:ph type="pic" sz="half" idx="13"/>
          </p:nvPr>
        </p:nvSpPr>
        <p:spPr>
          <a:xfrm>
            <a:off x="1900238" y="795527"/>
            <a:ext cx="5329238" cy="4005073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28" name="Shape 1128"/>
          <p:cNvSpPr/>
          <p:nvPr>
            <p:ph type="title"/>
          </p:nvPr>
        </p:nvSpPr>
        <p:spPr>
          <a:xfrm>
            <a:off x="2065870" y="4873438"/>
            <a:ext cx="5074072" cy="8382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29" name="Shape 1129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Shape 1137"/>
          <p:cNvSpPr/>
          <p:nvPr/>
        </p:nvSpPr>
        <p:spPr>
          <a:xfrm>
            <a:off x="338327" y="310896"/>
            <a:ext cx="3273554" cy="245973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8" name="Shape 1138"/>
          <p:cNvSpPr/>
          <p:nvPr>
            <p:ph type="pic" sz="quarter" idx="13"/>
          </p:nvPr>
        </p:nvSpPr>
        <p:spPr>
          <a:xfrm>
            <a:off x="338327" y="310895"/>
            <a:ext cx="3273554" cy="245973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39" name="Shape 1139"/>
          <p:cNvSpPr/>
          <p:nvPr>
            <p:ph type="title"/>
          </p:nvPr>
        </p:nvSpPr>
        <p:spPr>
          <a:xfrm>
            <a:off x="229703" y="3429000"/>
            <a:ext cx="7009298" cy="14219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40" name="Shape 114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Shape 1148"/>
          <p:cNvSpPr/>
          <p:nvPr/>
        </p:nvSpPr>
        <p:spPr>
          <a:xfrm>
            <a:off x="4992623" y="859536"/>
            <a:ext cx="3630169" cy="5029201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9" name="Shape 1149"/>
          <p:cNvSpPr/>
          <p:nvPr>
            <p:ph type="pic" sz="half" idx="13"/>
          </p:nvPr>
        </p:nvSpPr>
        <p:spPr>
          <a:xfrm>
            <a:off x="4992623" y="859536"/>
            <a:ext cx="3630169" cy="50292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50" name="Shape 1150"/>
          <p:cNvSpPr/>
          <p:nvPr>
            <p:ph type="title"/>
          </p:nvPr>
        </p:nvSpPr>
        <p:spPr>
          <a:xfrm>
            <a:off x="229703" y="728971"/>
            <a:ext cx="4349918" cy="108953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51" name="Shape 115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Shape 1159"/>
          <p:cNvSpPr/>
          <p:nvPr/>
        </p:nvSpPr>
        <p:spPr>
          <a:xfrm>
            <a:off x="3668712" y="311148"/>
            <a:ext cx="3268138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0" name="Shape 1160"/>
          <p:cNvSpPr/>
          <p:nvPr>
            <p:ph type="pic" sz="quarter" idx="13"/>
          </p:nvPr>
        </p:nvSpPr>
        <p:spPr>
          <a:xfrm>
            <a:off x="3668988" y="311149"/>
            <a:ext cx="3267862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1" name="Shape 1161"/>
          <p:cNvSpPr/>
          <p:nvPr/>
        </p:nvSpPr>
        <p:spPr>
          <a:xfrm>
            <a:off x="334963" y="311148"/>
            <a:ext cx="3258612" cy="26606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2" name="Shape 1162"/>
          <p:cNvSpPr/>
          <p:nvPr>
            <p:ph type="pic" sz="quarter" idx="14"/>
          </p:nvPr>
        </p:nvSpPr>
        <p:spPr>
          <a:xfrm>
            <a:off x="320823" y="311149"/>
            <a:ext cx="3272753" cy="2660652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3" name="Shape 1163"/>
          <p:cNvSpPr/>
          <p:nvPr/>
        </p:nvSpPr>
        <p:spPr>
          <a:xfrm>
            <a:off x="7011988" y="311148"/>
            <a:ext cx="1806575" cy="1308103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4" name="Shape 1164"/>
          <p:cNvSpPr/>
          <p:nvPr>
            <p:ph type="pic" sz="quarter" idx="15"/>
          </p:nvPr>
        </p:nvSpPr>
        <p:spPr>
          <a:xfrm>
            <a:off x="7011988" y="311149"/>
            <a:ext cx="1806574" cy="1308101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5" name="Shape 1165"/>
          <p:cNvSpPr/>
          <p:nvPr/>
        </p:nvSpPr>
        <p:spPr>
          <a:xfrm>
            <a:off x="334963" y="3028950"/>
            <a:ext cx="2501965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6" name="Shape 1166"/>
          <p:cNvSpPr/>
          <p:nvPr>
            <p:ph type="pic" sz="quarter" idx="16"/>
          </p:nvPr>
        </p:nvSpPr>
        <p:spPr>
          <a:xfrm>
            <a:off x="320823" y="3028950"/>
            <a:ext cx="2516105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7" name="Shape 1167"/>
          <p:cNvSpPr/>
          <p:nvPr/>
        </p:nvSpPr>
        <p:spPr>
          <a:xfrm>
            <a:off x="2911475" y="3028950"/>
            <a:ext cx="4025376" cy="3458935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8" name="Shape 1168"/>
          <p:cNvSpPr/>
          <p:nvPr>
            <p:ph type="pic" sz="half" idx="17"/>
          </p:nvPr>
        </p:nvSpPr>
        <p:spPr>
          <a:xfrm>
            <a:off x="2908333" y="3028950"/>
            <a:ext cx="4028518" cy="3458935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69" name="Shape 1169"/>
          <p:cNvSpPr/>
          <p:nvPr/>
        </p:nvSpPr>
        <p:spPr>
          <a:xfrm>
            <a:off x="7011988" y="1683656"/>
            <a:ext cx="1806575" cy="3442154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0" name="Shape 1170"/>
          <p:cNvSpPr/>
          <p:nvPr>
            <p:ph type="pic" sz="quarter" idx="18"/>
          </p:nvPr>
        </p:nvSpPr>
        <p:spPr>
          <a:xfrm>
            <a:off x="7011988" y="1676400"/>
            <a:ext cx="1806574" cy="3449410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71" name="Shape 1171"/>
          <p:cNvSpPr/>
          <p:nvPr/>
        </p:nvSpPr>
        <p:spPr>
          <a:xfrm>
            <a:off x="7011988" y="5182959"/>
            <a:ext cx="1806575" cy="1304926"/>
          </a:xfrm>
          <a:prstGeom prst="rect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2" name="Shape 1172"/>
          <p:cNvSpPr/>
          <p:nvPr>
            <p:ph type="pic" sz="quarter" idx="19"/>
          </p:nvPr>
        </p:nvSpPr>
        <p:spPr>
          <a:xfrm>
            <a:off x="7011988" y="5182959"/>
            <a:ext cx="1806574" cy="1304926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114300" dist="38100" dir="5400000">
              <a:srgbClr val="000000">
                <a:alpha val="8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73" name="Shape 117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/>
        </p:nvSpPr>
        <p:spPr>
          <a:xfrm>
            <a:off x="338327" y="310895"/>
            <a:ext cx="8476489" cy="6075392"/>
          </a:xfrm>
          <a:prstGeom prst="rect">
            <a:avLst/>
          </a:pr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1" name="Shape 1181"/>
          <p:cNvSpPr/>
          <p:nvPr>
            <p:ph type="pic" idx="13"/>
          </p:nvPr>
        </p:nvSpPr>
        <p:spPr>
          <a:xfrm>
            <a:off x="333375" y="310895"/>
            <a:ext cx="8474869" cy="6054187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18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4862"/>
            <a:ext cx="847725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Shape 1183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184" name="Shape 118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185" name="Shape 118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93" name="Shape 119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202" name="Shape 120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203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5" name="Shape 120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220" name="Group 1220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1206" name="Shape 1206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221" name="Shape 1221"/>
          <p:cNvSpPr/>
          <p:nvPr>
            <p:ph type="media" idx="13"/>
          </p:nvPr>
        </p:nvSpPr>
        <p:spPr>
          <a:xfrm>
            <a:off x="673957" y="777240"/>
            <a:ext cx="7863841" cy="44256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Shape 12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244" name="Group 1244"/>
          <p:cNvGrpSpPr/>
          <p:nvPr/>
        </p:nvGrpSpPr>
        <p:grpSpPr>
          <a:xfrm>
            <a:off x="341314" y="6124575"/>
            <a:ext cx="787134" cy="416134"/>
            <a:chOff x="0" y="0"/>
            <a:chExt cx="787133" cy="416133"/>
          </a:xfrm>
        </p:grpSpPr>
        <p:sp>
          <p:nvSpPr>
            <p:cNvPr id="1230" name="Shape 1230"/>
            <p:cNvSpPr/>
            <p:nvPr/>
          </p:nvSpPr>
          <p:spPr>
            <a:xfrm>
              <a:off x="221733" y="276306"/>
              <a:ext cx="35912" cy="136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430939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71405" y="272538"/>
              <a:ext cx="103978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572498" y="272538"/>
              <a:ext cx="142812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303996" y="272538"/>
              <a:ext cx="93121" cy="14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0" y="111359"/>
              <a:ext cx="33824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9478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7909" y="0"/>
              <a:ext cx="33825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282699" y="64471"/>
              <a:ext cx="33825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375401" y="111359"/>
              <a:ext cx="3591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47019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564982" y="0"/>
              <a:ext cx="34242" cy="21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658101" y="64471"/>
              <a:ext cx="34243" cy="11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752891" y="111359"/>
              <a:ext cx="34243" cy="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245" name="Shape 1245"/>
          <p:cNvSpPr/>
          <p:nvPr>
            <p:ph type="media" idx="13"/>
          </p:nvPr>
        </p:nvSpPr>
        <p:spPr>
          <a:xfrm>
            <a:off x="2639916" y="778668"/>
            <a:ext cx="5897881" cy="44256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46" name="Shape 1246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4" name="Shape 125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262" name="Shape 126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263" name="Shape 126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Shape 1271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2" name="Shape 1272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3" name="Shape 1273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4" name="Shape 1274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5" name="Shape 1275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6" name="Shape 1276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7" name="Shape 1277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8" name="Shape 1278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79" name="Shape 1279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0" name="Shape 1280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1" name="Shape 1281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2" name="Shape 1282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3" name="Shape 1283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4" name="Shape 1284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85" name="Shape 1285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Shape 1293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4" name="Shape 1294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5" name="Shape 1295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6" name="Shape 1296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7" name="Shape 1297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8" name="Shape 1298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9" name="Shape 1299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0" name="Shape 1300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1" name="Shape 1301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2" name="Shape 1302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3" name="Shape 1303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4" name="Shape 1304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5" name="Shape 1305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6" name="Shape 1306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07" name="Shape 1307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1308" name="Shape 130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Shape 1316"/>
          <p:cNvSpPr/>
          <p:nvPr/>
        </p:nvSpPr>
        <p:spPr>
          <a:xfrm>
            <a:off x="4373702" y="5844549"/>
            <a:ext cx="41444" cy="157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17" name="Shape 1317"/>
          <p:cNvSpPr/>
          <p:nvPr/>
        </p:nvSpPr>
        <p:spPr>
          <a:xfrm>
            <a:off x="4615129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18" name="Shape 1318"/>
          <p:cNvSpPr/>
          <p:nvPr/>
        </p:nvSpPr>
        <p:spPr>
          <a:xfrm>
            <a:off x="4200221" y="5840202"/>
            <a:ext cx="119992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19" name="Shape 1319"/>
          <p:cNvSpPr/>
          <p:nvPr/>
        </p:nvSpPr>
        <p:spPr>
          <a:xfrm>
            <a:off x="4778490" y="5840202"/>
            <a:ext cx="164808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0" name="Shape 1320"/>
          <p:cNvSpPr/>
          <p:nvPr/>
        </p:nvSpPr>
        <p:spPr>
          <a:xfrm>
            <a:off x="4468633" y="5840202"/>
            <a:ext cx="107463" cy="165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1" name="Shape 1321"/>
          <p:cNvSpPr/>
          <p:nvPr/>
        </p:nvSpPr>
        <p:spPr>
          <a:xfrm>
            <a:off x="4117816" y="5654197"/>
            <a:ext cx="3903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2" name="Shape 1322"/>
          <p:cNvSpPr/>
          <p:nvPr/>
        </p:nvSpPr>
        <p:spPr>
          <a:xfrm>
            <a:off x="4227205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3" name="Shape 1323"/>
          <p:cNvSpPr/>
          <p:nvPr/>
        </p:nvSpPr>
        <p:spPr>
          <a:xfrm>
            <a:off x="4334669" y="5525687"/>
            <a:ext cx="39034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4" name="Shape 1324"/>
          <p:cNvSpPr/>
          <p:nvPr/>
        </p:nvSpPr>
        <p:spPr>
          <a:xfrm>
            <a:off x="4444057" y="5600088"/>
            <a:ext cx="39034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5" name="Shape 1325"/>
          <p:cNvSpPr/>
          <p:nvPr/>
        </p:nvSpPr>
        <p:spPr>
          <a:xfrm>
            <a:off x="4551038" y="5654197"/>
            <a:ext cx="41444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6" name="Shape 1326"/>
          <p:cNvSpPr/>
          <p:nvPr/>
        </p:nvSpPr>
        <p:spPr>
          <a:xfrm>
            <a:off x="4660427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7" name="Shape 1327"/>
          <p:cNvSpPr/>
          <p:nvPr/>
        </p:nvSpPr>
        <p:spPr>
          <a:xfrm>
            <a:off x="4769818" y="5525687"/>
            <a:ext cx="39516" cy="248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8" name="Shape 1328"/>
          <p:cNvSpPr/>
          <p:nvPr/>
        </p:nvSpPr>
        <p:spPr>
          <a:xfrm>
            <a:off x="4877279" y="5600088"/>
            <a:ext cx="39516" cy="13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29" name="Shape 1329"/>
          <p:cNvSpPr/>
          <p:nvPr/>
        </p:nvSpPr>
        <p:spPr>
          <a:xfrm>
            <a:off x="4986668" y="5654197"/>
            <a:ext cx="39516" cy="8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30" name="Shape 1330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image6.jpeg" descr="Complex_Gradient7.jpg"/>
          <p:cNvPicPr>
            <a:picLocks noChangeAspect="1"/>
          </p:cNvPicPr>
          <p:nvPr/>
        </p:nvPicPr>
        <p:blipFill>
          <a:blip r:embed="rId2">
            <a:extLst/>
          </a:blip>
          <a:srcRect l="1695" t="0" r="14437" b="0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8" name="Shape 1338"/>
          <p:cNvSpPr/>
          <p:nvPr/>
        </p:nvSpPr>
        <p:spPr>
          <a:xfrm>
            <a:off x="644690" y="3060487"/>
            <a:ext cx="236603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1339" name="Shape 1339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0" name="Shape 1340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1" name="Shape 1341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2" name="Shape 1342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3" name="Shape 1343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4" name="Shape 1344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5" name="Shape 1345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6" name="Shape 1346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7" name="Shape 1347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8" name="Shape 1348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9" name="Shape 1349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0" name="Shape 1350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1" name="Shape 1351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2" name="Shape 1352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3" name="Shape 135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Shape 1361"/>
          <p:cNvSpPr/>
          <p:nvPr/>
        </p:nvSpPr>
        <p:spPr>
          <a:xfrm>
            <a:off x="3405351" y="5948636"/>
            <a:ext cx="599090" cy="1145628"/>
          </a:xfrm>
          <a:prstGeom prst="rect">
            <a:avLst/>
          </a:prstGeom>
          <a:solidFill>
            <a:srgbClr val="6DB34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2" name="Shape 1362"/>
          <p:cNvSpPr/>
          <p:nvPr/>
        </p:nvSpPr>
        <p:spPr>
          <a:xfrm>
            <a:off x="1460939" y="5948636"/>
            <a:ext cx="472965" cy="1145628"/>
          </a:xfrm>
          <a:prstGeom prst="rect">
            <a:avLst/>
          </a:prstGeom>
          <a:solidFill>
            <a:srgbClr val="6DB344">
              <a:alpha val="4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3" name="Shape 1363"/>
          <p:cNvSpPr/>
          <p:nvPr/>
        </p:nvSpPr>
        <p:spPr>
          <a:xfrm>
            <a:off x="4771697" y="5948636"/>
            <a:ext cx="472965" cy="1145628"/>
          </a:xfrm>
          <a:prstGeom prst="rect">
            <a:avLst/>
          </a:prstGeom>
          <a:solidFill>
            <a:srgbClr val="0096D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4" name="Shape 1364"/>
          <p:cNvSpPr/>
          <p:nvPr/>
        </p:nvSpPr>
        <p:spPr>
          <a:xfrm flipH="1" rot="10800000">
            <a:off x="2856506" y="831272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5" name="Shape 1365"/>
          <p:cNvSpPr/>
          <p:nvPr/>
        </p:nvSpPr>
        <p:spPr>
          <a:xfrm flipH="1" rot="10800000">
            <a:off x="821966" y="471677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6" name="Shape 1366"/>
          <p:cNvSpPr/>
          <p:nvPr/>
        </p:nvSpPr>
        <p:spPr>
          <a:xfrm flipH="1" rot="10800000">
            <a:off x="13325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7" name="Shape 1367"/>
          <p:cNvSpPr/>
          <p:nvPr/>
        </p:nvSpPr>
        <p:spPr>
          <a:xfrm flipH="1" rot="10800000">
            <a:off x="5869870" y="6614159"/>
            <a:ext cx="780313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8" name="Shape 1368"/>
          <p:cNvSpPr/>
          <p:nvPr/>
        </p:nvSpPr>
        <p:spPr>
          <a:xfrm flipH="1" rot="10800000">
            <a:off x="6933206" y="6614159"/>
            <a:ext cx="656315" cy="150749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9" name="Shape 1369"/>
          <p:cNvSpPr/>
          <p:nvPr/>
        </p:nvSpPr>
        <p:spPr>
          <a:xfrm flipH="1" rot="10800000">
            <a:off x="2191486" y="6719450"/>
            <a:ext cx="662549" cy="6331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0" name="Shape 1370"/>
          <p:cNvSpPr/>
          <p:nvPr/>
        </p:nvSpPr>
        <p:spPr>
          <a:xfrm flipH="1" rot="10800000">
            <a:off x="2794161" y="6668595"/>
            <a:ext cx="779357" cy="55463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E6C23"/>
              </a:gs>
              <a:gs pos="50000">
                <a:srgbClr val="599D32"/>
              </a:gs>
              <a:gs pos="100000">
                <a:srgbClr val="6BBB3C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1" name="Shape 1371"/>
          <p:cNvSpPr/>
          <p:nvPr/>
        </p:nvSpPr>
        <p:spPr>
          <a:xfrm flipH="1" rot="10800000">
            <a:off x="4920834" y="1025235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2" name="Shape 1372"/>
          <p:cNvSpPr/>
          <p:nvPr/>
        </p:nvSpPr>
        <p:spPr>
          <a:xfrm flipH="1" rot="10800000">
            <a:off x="539188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3" name="Shape 1373"/>
          <p:cNvSpPr/>
          <p:nvPr/>
        </p:nvSpPr>
        <p:spPr>
          <a:xfrm flipH="1" rot="10800000">
            <a:off x="341313" y="6708751"/>
            <a:ext cx="780313" cy="33195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789B">
                  <a:alpha val="26000"/>
                </a:srgbClr>
              </a:gs>
              <a:gs pos="50000">
                <a:srgbClr val="35ADE0"/>
              </a:gs>
              <a:gs pos="100000">
                <a:srgbClr val="4DCAF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4" name="Shape 1374"/>
          <p:cNvSpPr/>
          <p:nvPr/>
        </p:nvSpPr>
        <p:spPr>
          <a:xfrm flipH="1" rot="10800000">
            <a:off x="8038251" y="8318268"/>
            <a:ext cx="780313" cy="3319550"/>
          </a:xfrm>
          <a:prstGeom prst="roundRect">
            <a:avLst>
              <a:gd name="adj" fmla="val 50000"/>
            </a:avLst>
          </a:prstGeom>
          <a:solidFill>
            <a:srgbClr val="1F8B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5" name="Shape 1375"/>
          <p:cNvSpPr/>
          <p:nvPr/>
        </p:nvSpPr>
        <p:spPr>
          <a:xfrm flipH="1" rot="10800000">
            <a:off x="8162249" y="1731817"/>
            <a:ext cx="656315" cy="4243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6" name="Shape 1376"/>
          <p:cNvSpPr/>
          <p:nvPr/>
        </p:nvSpPr>
        <p:spPr>
          <a:xfrm flipH="1" rot="10800000">
            <a:off x="3770905" y="1981200"/>
            <a:ext cx="656315" cy="4243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7" name="Shape 1377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392" name="Group 139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378" name="Shape 137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393" name="Shape 1393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4" name="Shape 1394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395" name="Shape 139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396" name="Shape 139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97" name="Shape 1397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98" name="Shape 1398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9" name="Shape 1399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0" name="Shape 1400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408" name="Shape 1408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423" name="Group 1423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409" name="Shape 1409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424" name="Shape 1424"/>
          <p:cNvSpPr/>
          <p:nvPr/>
        </p:nvSpPr>
        <p:spPr>
          <a:xfrm>
            <a:off x="1" y="6541293"/>
            <a:ext cx="9129008" cy="316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5" name="Shape 1425"/>
          <p:cNvSpPr/>
          <p:nvPr/>
        </p:nvSpPr>
        <p:spPr>
          <a:xfrm>
            <a:off x="300561" y="6605673"/>
            <a:ext cx="18564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ct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426" name="Shape 142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427" name="Shape 142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28" name="Shape 142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29" name="Shape 142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30" name="Shape 143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31" name="Shape 143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9" name="Shape 1439"/>
          <p:cNvSpPr/>
          <p:nvPr/>
        </p:nvSpPr>
        <p:spPr>
          <a:xfrm>
            <a:off x="1823498" y="-3570593"/>
            <a:ext cx="1729741" cy="140141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0" name="Shape 1440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1" name="Shape 1441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2" name="Shape 1442"/>
          <p:cNvSpPr/>
          <p:nvPr/>
        </p:nvSpPr>
        <p:spPr>
          <a:xfrm>
            <a:off x="6585483" y="-291327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3" name="Shape 1443"/>
          <p:cNvSpPr/>
          <p:nvPr/>
        </p:nvSpPr>
        <p:spPr>
          <a:xfrm>
            <a:off x="8105450" y="5699195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4" name="Shape 1444"/>
          <p:cNvSpPr/>
          <p:nvPr/>
        </p:nvSpPr>
        <p:spPr>
          <a:xfrm rot="10800000">
            <a:off x="3036073" y="1516171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5" name="Shape 14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446" name="Shape 1446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447" name="Shape 144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48" name="Shape 1448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49" name="Shape 1449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50" name="Shape 1450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51" name="Shape 1451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466" name="Group 1466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452" name="Shape 1452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roup 1480"/>
          <p:cNvGrpSpPr/>
          <p:nvPr/>
        </p:nvGrpSpPr>
        <p:grpSpPr>
          <a:xfrm>
            <a:off x="-12700" y="-2056030"/>
            <a:ext cx="9847891" cy="19379147"/>
            <a:chOff x="0" y="0"/>
            <a:chExt cx="9847890" cy="19379145"/>
          </a:xfrm>
        </p:grpSpPr>
        <p:pic>
          <p:nvPicPr>
            <p:cNvPr id="1473" name="image2.png" descr="C:\Documents and Settings\contractor\Desktop\Blue_Green_Grad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056028"/>
              <a:ext cx="9156701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4" name="Shape 1474"/>
            <p:cNvSpPr/>
            <p:nvPr/>
          </p:nvSpPr>
          <p:spPr>
            <a:xfrm>
              <a:off x="1836198" y="5364971"/>
              <a:ext cx="1729741" cy="140141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2700" y="3292718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77C">
                    <a:alpha val="18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6" name="Shape 1476"/>
            <p:cNvSpPr/>
            <p:nvPr/>
          </p:nvSpPr>
          <p:spPr>
            <a:xfrm rot="10800000">
              <a:off x="1026491" y="6304634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6598183" y="-1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8118150" y="4839813"/>
              <a:ext cx="1729741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6031">
                    <a:alpha val="28000"/>
                  </a:srgbClr>
                </a:gs>
                <a:gs pos="100000">
                  <a:srgbClr val="006031">
                    <a:alpha val="29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79" name="Shape 1479"/>
            <p:cNvSpPr/>
            <p:nvPr/>
          </p:nvSpPr>
          <p:spPr>
            <a:xfrm rot="10800000">
              <a:off x="3048773" y="2230418"/>
              <a:ext cx="1729740" cy="81484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rgbClr val="0096D6">
                    <a:alpha val="25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481" name="Shape 1481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482" name="Shape 1482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483" name="Shape 148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84" name="Shape 1484"/>
          <p:cNvSpPr/>
          <p:nvPr>
            <p:ph type="title"/>
          </p:nvPr>
        </p:nvSpPr>
        <p:spPr>
          <a:xfrm>
            <a:off x="221393" y="1236688"/>
            <a:ext cx="8112126" cy="291878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pc="-200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85" name="Shape 1485"/>
          <p:cNvSpPr/>
          <p:nvPr>
            <p:ph type="body" sz="quarter" idx="1"/>
          </p:nvPr>
        </p:nvSpPr>
        <p:spPr>
          <a:xfrm>
            <a:off x="236383" y="4464067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6" name="Shape 1486"/>
          <p:cNvSpPr/>
          <p:nvPr>
            <p:ph type="body" sz="quarter" idx="13"/>
          </p:nvPr>
        </p:nvSpPr>
        <p:spPr>
          <a:xfrm>
            <a:off x="236382" y="4768851"/>
            <a:ext cx="8097840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7" name="Shape 1487"/>
          <p:cNvSpPr/>
          <p:nvPr>
            <p:ph type="body" sz="quarter" idx="14"/>
          </p:nvPr>
        </p:nvSpPr>
        <p:spPr>
          <a:xfrm>
            <a:off x="236538" y="5232770"/>
            <a:ext cx="8112126" cy="38417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502" name="Group 150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488" name="Shape 148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1510" name="Shape 1510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1" name="Shape 1511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2" name="Shape 1512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13" name="Shape 1513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4" name="Shape 151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15" name="Shape 151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16" name="Shape 151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17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image3.png" descr="C:\Documents and Settings\contractor\Desktop\Pattern_Half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3102725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1525" name="Shape 1525"/>
          <p:cNvSpPr/>
          <p:nvPr/>
        </p:nvSpPr>
        <p:spPr>
          <a:xfrm>
            <a:off x="217357" y="3020518"/>
            <a:ext cx="8694295" cy="1757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6" name="Shape 1526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7" name="Shape 1527"/>
          <p:cNvSpPr/>
          <p:nvPr>
            <p:ph type="title"/>
          </p:nvPr>
        </p:nvSpPr>
        <p:spPr>
          <a:xfrm>
            <a:off x="221393" y="1967967"/>
            <a:ext cx="8112126" cy="240704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5000"/>
              </a:lnSpc>
              <a:defRPr spc="-150" sz="5400">
                <a:solidFill>
                  <a:srgbClr val="2BBC9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28" name="Shape 152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9" name="Shape 152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30" name="Shape 1530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31" name="Shape 153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32" name="image1.jpeg" descr="bottom ba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40" name="Shape 154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41" name="Shape 154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4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543" name="Shape 1543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44" name="Shape 1544"/>
          <p:cNvSpPr/>
          <p:nvPr>
            <p:ph type="body" idx="1"/>
          </p:nvPr>
        </p:nvSpPr>
        <p:spPr>
          <a:xfrm>
            <a:off x="239713" y="1344167"/>
            <a:ext cx="8578851" cy="496519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52" name="Shape 155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53" name="Shape 155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5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555" name="Shape 1555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56" name="Shape 1556"/>
          <p:cNvSpPr/>
          <p:nvPr>
            <p:ph type="body" sz="half" idx="1"/>
          </p:nvPr>
        </p:nvSpPr>
        <p:spPr>
          <a:xfrm>
            <a:off x="239713" y="1339744"/>
            <a:ext cx="4122426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57" name="Shape 1557"/>
          <p:cNvSpPr/>
          <p:nvPr>
            <p:ph type="body" sz="half" idx="13"/>
          </p:nvPr>
        </p:nvSpPr>
        <p:spPr>
          <a:xfrm>
            <a:off x="4706780" y="1339744"/>
            <a:ext cx="4122427" cy="4965701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/>
          <p:nvPr>
            <p:ph type="body" sz="half" idx="1"/>
          </p:nvPr>
        </p:nvSpPr>
        <p:spPr>
          <a:xfrm>
            <a:off x="239713" y="1339744"/>
            <a:ext cx="4103688" cy="496570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65" name="Shape 1565"/>
          <p:cNvSpPr/>
          <p:nvPr>
            <p:ph type="body" sz="quarter" idx="13"/>
          </p:nvPr>
        </p:nvSpPr>
        <p:spPr>
          <a:xfrm>
            <a:off x="5221223" y="1747683"/>
            <a:ext cx="3236977" cy="646332"/>
          </a:xfrm>
          <a:prstGeom prst="rect">
            <a:avLst/>
          </a:prstGeom>
        </p:spPr>
        <p:txBody>
          <a:bodyPr/>
          <a:lstStyle/>
          <a:p>
            <a:pPr marL="114300" indent="-1143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6" name="Shape 1566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67" name="Shape 1567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68" name="Shape 156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69" name="Shape 1569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70" name="Shape 1570"/>
          <p:cNvSpPr/>
          <p:nvPr>
            <p:ph type="body" sz="quarter" idx="14"/>
          </p:nvPr>
        </p:nvSpPr>
        <p:spPr>
          <a:xfrm>
            <a:off x="5334000" y="4876800"/>
            <a:ext cx="3200400" cy="457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57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79" name="Shape 1579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80" name="Shape 158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81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582" name="Shape 1582"/>
          <p:cNvSpPr/>
          <p:nvPr>
            <p:ph type="title"/>
          </p:nvPr>
        </p:nvSpPr>
        <p:spPr>
          <a:xfrm>
            <a:off x="229701" y="432214"/>
            <a:ext cx="8588863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/>
          <p:nvPr>
            <p:ph type="title"/>
          </p:nvPr>
        </p:nvSpPr>
        <p:spPr>
          <a:xfrm>
            <a:off x="229701" y="295275"/>
            <a:ext cx="4123946" cy="8382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pc="-100" sz="36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90" name="Shape 1590"/>
          <p:cNvSpPr/>
          <p:nvPr>
            <p:ph type="body" sz="half" idx="1"/>
          </p:nvPr>
        </p:nvSpPr>
        <p:spPr>
          <a:xfrm>
            <a:off x="219454" y="1600200"/>
            <a:ext cx="4142234" cy="45262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indent="-254000">
              <a:lnSpc>
                <a:spcPct val="95000"/>
              </a:lnSpc>
              <a:spcBef>
                <a:spcPts val="1400"/>
              </a:spcBef>
              <a:buFontTx/>
              <a:buChar char="•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91" name="Shape 1591"/>
          <p:cNvSpPr/>
          <p:nvPr>
            <p:ph type="body" sz="half" idx="13"/>
          </p:nvPr>
        </p:nvSpPr>
        <p:spPr>
          <a:xfrm>
            <a:off x="4818888" y="1600200"/>
            <a:ext cx="4005072" cy="45262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2" name="Shape 159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593" name="Shape 1593"/>
          <p:cNvSpPr/>
          <p:nvPr/>
        </p:nvSpPr>
        <p:spPr>
          <a:xfrm>
            <a:off x="251373" y="6605673"/>
            <a:ext cx="2568027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594" name="Shape 159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95" name="Shape 1595"/>
          <p:cNvSpPr/>
          <p:nvPr>
            <p:ph type="body" sz="quarter" idx="14"/>
          </p:nvPr>
        </p:nvSpPr>
        <p:spPr>
          <a:xfrm>
            <a:off x="4830903" y="295275"/>
            <a:ext cx="4132263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59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04" name="Shape 160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05" name="Shape 160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0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07" name="Shape 1607"/>
          <p:cNvSpPr/>
          <p:nvPr>
            <p:ph type="body" sz="quarter" idx="1"/>
          </p:nvPr>
        </p:nvSpPr>
        <p:spPr>
          <a:xfrm>
            <a:off x="244475" y="1600200"/>
            <a:ext cx="2622550" cy="43910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08" name="Shape 1608"/>
          <p:cNvSpPr/>
          <p:nvPr>
            <p:ph type="body" sz="quarter" idx="13"/>
          </p:nvPr>
        </p:nvSpPr>
        <p:spPr>
          <a:xfrm>
            <a:off x="3292473" y="1600200"/>
            <a:ext cx="2593976" cy="436245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9" name="Shape 1609"/>
          <p:cNvSpPr/>
          <p:nvPr>
            <p:ph type="body" sz="quarter" idx="14"/>
          </p:nvPr>
        </p:nvSpPr>
        <p:spPr>
          <a:xfrm>
            <a:off x="6300787" y="1600200"/>
            <a:ext cx="2633663" cy="4333875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0" name="Shape 1610"/>
          <p:cNvSpPr/>
          <p:nvPr>
            <p:ph type="body" sz="quarter" idx="15"/>
          </p:nvPr>
        </p:nvSpPr>
        <p:spPr>
          <a:xfrm>
            <a:off x="219455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1" name="Shape 1611"/>
          <p:cNvSpPr/>
          <p:nvPr>
            <p:ph type="body" sz="quarter" idx="16"/>
          </p:nvPr>
        </p:nvSpPr>
        <p:spPr>
          <a:xfrm>
            <a:off x="3255264" y="100583"/>
            <a:ext cx="2670049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2" name="Shape 1612"/>
          <p:cNvSpPr/>
          <p:nvPr>
            <p:ph type="body" sz="quarter" idx="17"/>
          </p:nvPr>
        </p:nvSpPr>
        <p:spPr>
          <a:xfrm>
            <a:off x="6273301" y="100583"/>
            <a:ext cx="2670050" cy="1152146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pc="-100" sz="3000">
                <a:solidFill>
                  <a:srgbClr val="01A9C9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20" name="Shape 162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21" name="Shape 162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2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Shape 1623"/>
          <p:cNvSpPr/>
          <p:nvPr>
            <p:ph type="title"/>
          </p:nvPr>
        </p:nvSpPr>
        <p:spPr>
          <a:xfrm>
            <a:off x="246971" y="439709"/>
            <a:ext cx="8567245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24" name="Shape 1624"/>
          <p:cNvSpPr/>
          <p:nvPr>
            <p:ph type="body" sz="quarter" idx="1"/>
          </p:nvPr>
        </p:nvSpPr>
        <p:spPr>
          <a:xfrm>
            <a:off x="249465" y="6062114"/>
            <a:ext cx="7461251" cy="277000"/>
          </a:xfrm>
          <a:prstGeom prst="rect">
            <a:avLst/>
          </a:prstGeom>
        </p:spPr>
        <p:txBody>
          <a:bodyPr anchor="b"/>
          <a:lstStyle>
            <a:lvl1pPr marL="228600" indent="-2286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indent="177800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600" indent="341312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8600" indent="460375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" indent="573087" defTabSz="804862">
              <a:buSzTx/>
              <a:buFontTx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32" name="Shape 1632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33" name="Shape 163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34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Shape 1635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36" name="Shape 1636"/>
          <p:cNvSpPr/>
          <p:nvPr>
            <p:ph type="body" sz="half" idx="1"/>
          </p:nvPr>
        </p:nvSpPr>
        <p:spPr>
          <a:xfrm>
            <a:off x="246888" y="1600200"/>
            <a:ext cx="4005072" cy="37490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37" name="Shape 1637"/>
          <p:cNvSpPr/>
          <p:nvPr>
            <p:ph type="pic" sz="quarter" idx="13"/>
          </p:nvPr>
        </p:nvSpPr>
        <p:spPr>
          <a:xfrm>
            <a:off x="4873752" y="1947672"/>
            <a:ext cx="3429001" cy="2990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Shape 1644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45" name="Shape 1645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46" name="Shape 164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47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48" name="Shape 1648"/>
          <p:cNvSpPr/>
          <p:nvPr>
            <p:ph type="title"/>
          </p:nvPr>
        </p:nvSpPr>
        <p:spPr>
          <a:xfrm>
            <a:off x="229701" y="5430244"/>
            <a:ext cx="8558699" cy="83820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36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56" name="Shape 165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57" name="Shape 165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5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59" name="Shape 1659"/>
          <p:cNvSpPr/>
          <p:nvPr>
            <p:ph type="body" sz="quarter" idx="1"/>
          </p:nvPr>
        </p:nvSpPr>
        <p:spPr>
          <a:xfrm>
            <a:off x="465201" y="5842634"/>
            <a:ext cx="8112126" cy="384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60" name="Shape 166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1" name="Shape 1661"/>
          <p:cNvSpPr/>
          <p:nvPr>
            <p:ph type="title"/>
          </p:nvPr>
        </p:nvSpPr>
        <p:spPr>
          <a:xfrm>
            <a:off x="219456" y="649223"/>
            <a:ext cx="8112126" cy="4480561"/>
          </a:xfrm>
          <a:prstGeom prst="rect">
            <a:avLst/>
          </a:prstGeom>
        </p:spPr>
        <p:txBody>
          <a:bodyPr anchor="b"/>
          <a:lstStyle>
            <a:lvl1pPr marL="233363" indent="-233363" algn="l">
              <a:lnSpc>
                <a:spcPct val="80000"/>
              </a:lnSpc>
              <a:buClr>
                <a:srgbClr val="0096D6"/>
              </a:buClr>
              <a:buSzPct val="100000"/>
              <a:buFont typeface="Arial"/>
              <a:buChar char="“"/>
              <a:defRPr sz="5400">
                <a:solidFill>
                  <a:srgbClr val="008B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62" name="Shape 166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70" name="Shape 1670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71" name="Shape 1671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72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73" name="Shape 1673"/>
          <p:cNvSpPr/>
          <p:nvPr/>
        </p:nvSpPr>
        <p:spPr>
          <a:xfrm flipV="1">
            <a:off x="217357" y="6355827"/>
            <a:ext cx="8694295" cy="210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4" name="Shape 1674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75" name="Shape 1675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676" name="image4.png" descr="verticalb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1926" y="777667"/>
            <a:ext cx="89320" cy="5287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Shape 1683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84" name="Shape 1684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85" name="Shape 1685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86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87" name="Shape 1687"/>
          <p:cNvSpPr/>
          <p:nvPr>
            <p:ph type="title"/>
          </p:nvPr>
        </p:nvSpPr>
        <p:spPr>
          <a:xfrm>
            <a:off x="229701" y="1918741"/>
            <a:ext cx="4117447" cy="302051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88" name="Shape 1688"/>
          <p:cNvSpPr/>
          <p:nvPr>
            <p:ph type="body" sz="half" idx="1"/>
          </p:nvPr>
        </p:nvSpPr>
        <p:spPr>
          <a:xfrm>
            <a:off x="4922518" y="310895"/>
            <a:ext cx="3895345" cy="620877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696" name="Shape 169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697" name="Shape 169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9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99" name="Shape 1699"/>
          <p:cNvSpPr/>
          <p:nvPr>
            <p:ph type="body" sz="quarter" idx="1"/>
          </p:nvPr>
        </p:nvSpPr>
        <p:spPr>
          <a:xfrm>
            <a:off x="236383" y="4279391"/>
            <a:ext cx="4684868" cy="3841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6DB344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714" name="Group 1714"/>
          <p:cNvGrpSpPr/>
          <p:nvPr/>
        </p:nvGrpSpPr>
        <p:grpSpPr>
          <a:xfrm>
            <a:off x="341313" y="311150"/>
            <a:ext cx="908368" cy="480227"/>
            <a:chOff x="0" y="0"/>
            <a:chExt cx="908367" cy="480226"/>
          </a:xfrm>
        </p:grpSpPr>
        <p:sp>
          <p:nvSpPr>
            <p:cNvPr id="1700" name="Shape 1700"/>
            <p:cNvSpPr/>
            <p:nvPr/>
          </p:nvSpPr>
          <p:spPr>
            <a:xfrm>
              <a:off x="255884" y="318863"/>
              <a:ext cx="41443" cy="157016"/>
            </a:xfrm>
            <a:prstGeom prst="rect">
              <a:avLst/>
            </a:pr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97312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82403" y="314514"/>
              <a:ext cx="11999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660674" y="314514"/>
              <a:ext cx="164808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350817" y="314514"/>
              <a:ext cx="107463" cy="16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0" y="128511"/>
              <a:ext cx="3903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109389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6851" y="0"/>
              <a:ext cx="39034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326241" y="74401"/>
              <a:ext cx="39034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433221" y="128511"/>
              <a:ext cx="41444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42610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652000" y="0"/>
              <a:ext cx="39516" cy="248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759462" y="74401"/>
              <a:ext cx="39516" cy="13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868851" y="128511"/>
              <a:ext cx="39517" cy="8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6DB344"/>
                </a:gs>
                <a:gs pos="100000">
                  <a:srgbClr val="B7D333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96D6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715" name="Shape 1715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6" name="Shape 1716"/>
          <p:cNvSpPr/>
          <p:nvPr>
            <p:ph type="title"/>
          </p:nvPr>
        </p:nvSpPr>
        <p:spPr>
          <a:xfrm>
            <a:off x="208693" y="3282696"/>
            <a:ext cx="4712557" cy="102235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>
                <a:solidFill>
                  <a:srgbClr val="298E8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17" name="Shape 1717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8" name="Shape 1718"/>
          <p:cNvSpPr/>
          <p:nvPr>
            <p:ph type="pic" sz="quarter" idx="13"/>
          </p:nvPr>
        </p:nvSpPr>
        <p:spPr>
          <a:xfrm>
            <a:off x="5540375" y="1917700"/>
            <a:ext cx="2676525" cy="2889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726" name="Shape 1726"/>
          <p:cNvSpPr/>
          <p:nvPr/>
        </p:nvSpPr>
        <p:spPr>
          <a:xfrm>
            <a:off x="7866688" y="6603939"/>
            <a:ext cx="708963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727" name="Shape 1727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</p:spPr>
        <p:txBody>
          <a:bodyPr lIns="41060" tIns="41060" rIns="41060" bIns="41060" anchor="b"/>
          <a:lstStyle>
            <a:lvl1pPr defTabSz="814387">
              <a:defRPr sz="6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28" name="image1.jpeg" descr="bottom b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1729" name="Shape 1729"/>
          <p:cNvSpPr/>
          <p:nvPr/>
        </p:nvSpPr>
        <p:spPr>
          <a:xfrm>
            <a:off x="-12700" y="6141720"/>
            <a:ext cx="9156700" cy="71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30" name="image2.png" descr="C:\Documents and Settings\contractor\Desktop\Blue_Green_Gradi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1" name="Shape 1731"/>
          <p:cNvSpPr/>
          <p:nvPr/>
        </p:nvSpPr>
        <p:spPr>
          <a:xfrm>
            <a:off x="1823498" y="-3578088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2" name="Shape 1732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3" name="Shape 1733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4" name="Shape 1734"/>
          <p:cNvSpPr/>
          <p:nvPr/>
        </p:nvSpPr>
        <p:spPr>
          <a:xfrm>
            <a:off x="6375620" y="17111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5" name="Shape 1735"/>
          <p:cNvSpPr/>
          <p:nvPr/>
        </p:nvSpPr>
        <p:spPr>
          <a:xfrm>
            <a:off x="8105450" y="834887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6" name="Shape 1736"/>
          <p:cNvSpPr/>
          <p:nvPr/>
        </p:nvSpPr>
        <p:spPr>
          <a:xfrm rot="10800000">
            <a:off x="3036073" y="-337764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7" name="Shape 1737"/>
          <p:cNvSpPr/>
          <p:nvPr>
            <p:ph type="title"/>
          </p:nvPr>
        </p:nvSpPr>
        <p:spPr>
          <a:xfrm>
            <a:off x="237743" y="484631"/>
            <a:ext cx="8755130" cy="4372133"/>
          </a:xfrm>
          <a:prstGeom prst="rect">
            <a:avLst/>
          </a:prstGeom>
        </p:spPr>
        <p:txBody>
          <a:bodyPr anchor="b"/>
          <a:lstStyle>
            <a:lvl1pPr marL="228600" indent="-228600" algn="l">
              <a:lnSpc>
                <a:spcPct val="80000"/>
              </a:lnSpc>
              <a:buSzPct val="100000"/>
              <a:buFont typeface="Arial"/>
              <a:buChar char="“"/>
              <a:defRPr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38" name="Shape 1738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739" name="Shape 1739"/>
          <p:cNvSpPr/>
          <p:nvPr/>
        </p:nvSpPr>
        <p:spPr>
          <a:xfrm>
            <a:off x="7762658" y="6603940"/>
            <a:ext cx="812992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Cisco Confidential</a:t>
            </a:r>
          </a:p>
        </p:txBody>
      </p:sp>
      <p:sp>
        <p:nvSpPr>
          <p:cNvPr id="1740" name="Shape 1740"/>
          <p:cNvSpPr/>
          <p:nvPr>
            <p:ph type="body" sz="quarter" idx="1"/>
          </p:nvPr>
        </p:nvSpPr>
        <p:spPr>
          <a:xfrm>
            <a:off x="460248" y="5358903"/>
            <a:ext cx="8574686" cy="6143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06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569912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8975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801687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41" name="Shape 1741"/>
          <p:cNvSpPr/>
          <p:nvPr/>
        </p:nvSpPr>
        <p:spPr>
          <a:xfrm>
            <a:off x="251372" y="6605673"/>
            <a:ext cx="3420516" cy="15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2010 Cisco and/or its affiliates. All rights reserved.</a:t>
            </a:r>
          </a:p>
        </p:txBody>
      </p:sp>
      <p:sp>
        <p:nvSpPr>
          <p:cNvPr id="1742" name="Shape 1742"/>
          <p:cNvSpPr/>
          <p:nvPr/>
        </p:nvSpPr>
        <p:spPr>
          <a:xfrm>
            <a:off x="8653188" y="6571942"/>
            <a:ext cx="247223" cy="183723"/>
          </a:xfrm>
          <a:prstGeom prst="rect">
            <a:avLst/>
          </a:prstGeom>
          <a:ln w="12700">
            <a:miter lim="400000"/>
          </a:ln>
        </p:spPr>
        <p:txBody>
          <a:bodyPr wrap="none" lIns="41060" tIns="41060" rIns="41060" bIns="41060" anchor="b">
            <a:spAutoFit/>
          </a:bodyPr>
          <a:lstStyle/>
          <a:p>
            <a:pPr algn="r" defTabSz="814387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4.xml"/><Relationship Id="rId86" Type="http://schemas.openxmlformats.org/officeDocument/2006/relationships/slideLayout" Target="../slideLayouts/slideLayout85.xml"/><Relationship Id="rId87" Type="http://schemas.openxmlformats.org/officeDocument/2006/relationships/slideLayout" Target="../slideLayouts/slideLayout86.xml"/><Relationship Id="rId88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89.xml"/><Relationship Id="rId91" Type="http://schemas.openxmlformats.org/officeDocument/2006/relationships/slideLayout" Target="../slideLayouts/slideLayout90.xml"/><Relationship Id="rId92" Type="http://schemas.openxmlformats.org/officeDocument/2006/relationships/slideLayout" Target="../slideLayouts/slideLayout91.xml"/><Relationship Id="rId93" Type="http://schemas.openxmlformats.org/officeDocument/2006/relationships/slideLayout" Target="../slideLayouts/slideLayout92.xml"/><Relationship Id="rId94" Type="http://schemas.openxmlformats.org/officeDocument/2006/relationships/slideLayout" Target="../slideLayouts/slideLayout93.xml"/><Relationship Id="rId95" Type="http://schemas.openxmlformats.org/officeDocument/2006/relationships/slideLayout" Target="../slideLayouts/slideLayout94.xml"/><Relationship Id="rId96" Type="http://schemas.openxmlformats.org/officeDocument/2006/relationships/slideLayout" Target="../slideLayouts/slideLayout95.xml"/><Relationship Id="rId97" Type="http://schemas.openxmlformats.org/officeDocument/2006/relationships/slideLayout" Target="../slideLayouts/slideLayout96.xml"/><Relationship Id="rId98" Type="http://schemas.openxmlformats.org/officeDocument/2006/relationships/slideLayout" Target="../slideLayouts/slideLayout97.xml"/><Relationship Id="rId99" Type="http://schemas.openxmlformats.org/officeDocument/2006/relationships/slideLayout" Target="../slideLayouts/slideLayout98.xml"/><Relationship Id="rId100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01.xml"/><Relationship Id="rId103" Type="http://schemas.openxmlformats.org/officeDocument/2006/relationships/slideLayout" Target="../slideLayouts/slideLayout102.xml"/><Relationship Id="rId104" Type="http://schemas.openxmlformats.org/officeDocument/2006/relationships/slideLayout" Target="../slideLayouts/slideLayout103.xml"/><Relationship Id="rId105" Type="http://schemas.openxmlformats.org/officeDocument/2006/relationships/slideLayout" Target="../slideLayouts/slideLayout104.xml"/><Relationship Id="rId106" Type="http://schemas.openxmlformats.org/officeDocument/2006/relationships/slideLayout" Target="../slideLayouts/slideLayout105.xml"/><Relationship Id="rId107" Type="http://schemas.openxmlformats.org/officeDocument/2006/relationships/slideLayout" Target="../slideLayouts/slideLayout106.xml"/><Relationship Id="rId108" Type="http://schemas.openxmlformats.org/officeDocument/2006/relationships/slideLayout" Target="../slideLayouts/slideLayout107.xml"/><Relationship Id="rId109" Type="http://schemas.openxmlformats.org/officeDocument/2006/relationships/slideLayout" Target="../slideLayouts/slideLayout108.xml"/><Relationship Id="rId110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10.xml"/><Relationship Id="rId112" Type="http://schemas.openxmlformats.org/officeDocument/2006/relationships/slideLayout" Target="../slideLayouts/slideLayout111.xml"/><Relationship Id="rId113" Type="http://schemas.openxmlformats.org/officeDocument/2006/relationships/slideLayout" Target="../slideLayouts/slideLayout112.xml"/><Relationship Id="rId114" Type="http://schemas.openxmlformats.org/officeDocument/2006/relationships/slideLayout" Target="../slideLayouts/slideLayout113.xml"/><Relationship Id="rId115" Type="http://schemas.openxmlformats.org/officeDocument/2006/relationships/slideLayout" Target="../slideLayouts/slideLayout114.xml"/><Relationship Id="rId116" Type="http://schemas.openxmlformats.org/officeDocument/2006/relationships/slideLayout" Target="../slideLayouts/slideLayout115.xml"/><Relationship Id="rId117" Type="http://schemas.openxmlformats.org/officeDocument/2006/relationships/slideLayout" Target="../slideLayouts/slideLayout116.xml"/><Relationship Id="rId118" Type="http://schemas.openxmlformats.org/officeDocument/2006/relationships/slideLayout" Target="../slideLayouts/slideLayout117.xml"/><Relationship Id="rId119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19.xml"/><Relationship Id="rId121" Type="http://schemas.openxmlformats.org/officeDocument/2006/relationships/slideLayout" Target="../slideLayouts/slideLayout120.xml"/><Relationship Id="rId122" Type="http://schemas.openxmlformats.org/officeDocument/2006/relationships/slideLayout" Target="../slideLayouts/slideLayout121.xml"/><Relationship Id="rId123" Type="http://schemas.openxmlformats.org/officeDocument/2006/relationships/slideLayout" Target="../slideLayouts/slideLayout122.xml"/><Relationship Id="rId124" Type="http://schemas.openxmlformats.org/officeDocument/2006/relationships/slideLayout" Target="../slideLayouts/slideLayout123.xml"/><Relationship Id="rId125" Type="http://schemas.openxmlformats.org/officeDocument/2006/relationships/slideLayout" Target="../slideLayouts/slideLayout124.xml"/><Relationship Id="rId126" Type="http://schemas.openxmlformats.org/officeDocument/2006/relationships/slideLayout" Target="../slideLayouts/slideLayout125.xml"/><Relationship Id="rId127" Type="http://schemas.openxmlformats.org/officeDocument/2006/relationships/slideLayout" Target="../slideLayouts/slideLayout126.xml"/><Relationship Id="rId128" Type="http://schemas.openxmlformats.org/officeDocument/2006/relationships/slideLayout" Target="../slideLayouts/slideLayout127.xml"/><Relationship Id="rId129" Type="http://schemas.openxmlformats.org/officeDocument/2006/relationships/slideLayout" Target="../slideLayouts/slideLayout128.xml"/><Relationship Id="rId130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30.xml"/><Relationship Id="rId132" Type="http://schemas.openxmlformats.org/officeDocument/2006/relationships/slideLayout" Target="../slideLayouts/slideLayout131.xml"/><Relationship Id="rId133" Type="http://schemas.openxmlformats.org/officeDocument/2006/relationships/slideLayout" Target="../slideLayouts/slideLayout132.xml"/><Relationship Id="rId134" Type="http://schemas.openxmlformats.org/officeDocument/2006/relationships/slideLayout" Target="../slideLayouts/slideLayout133.xml"/><Relationship Id="rId135" Type="http://schemas.openxmlformats.org/officeDocument/2006/relationships/slideLayout" Target="../slideLayouts/slideLayout134.xml"/><Relationship Id="rId136" Type="http://schemas.openxmlformats.org/officeDocument/2006/relationships/slideLayout" Target="../slideLayouts/slideLayout135.xml"/><Relationship Id="rId137" Type="http://schemas.openxmlformats.org/officeDocument/2006/relationships/slideLayout" Target="../slideLayouts/slideLayout136.xml"/><Relationship Id="rId138" Type="http://schemas.openxmlformats.org/officeDocument/2006/relationships/slideLayout" Target="../slideLayouts/slideLayout137.xml"/><Relationship Id="rId139" Type="http://schemas.openxmlformats.org/officeDocument/2006/relationships/slideLayout" Target="../slideLayouts/slideLayout138.xml"/><Relationship Id="rId140" Type="http://schemas.openxmlformats.org/officeDocument/2006/relationships/slideLayout" Target="../slideLayouts/slideLayout139.xml"/><Relationship Id="rId141" Type="http://schemas.openxmlformats.org/officeDocument/2006/relationships/slideLayout" Target="../slideLayouts/slideLayout140.xml"/><Relationship Id="rId142" Type="http://schemas.openxmlformats.org/officeDocument/2006/relationships/slideLayout" Target="../slideLayouts/slideLayout141.xml"/><Relationship Id="rId143" Type="http://schemas.openxmlformats.org/officeDocument/2006/relationships/slideLayout" Target="../slideLayouts/slideLayout142.xml"/><Relationship Id="rId144" Type="http://schemas.openxmlformats.org/officeDocument/2006/relationships/slideLayout" Target="../slideLayouts/slideLayout143.xml"/><Relationship Id="rId145" Type="http://schemas.openxmlformats.org/officeDocument/2006/relationships/slideLayout" Target="../slideLayouts/slideLayout144.xml"/><Relationship Id="rId146" Type="http://schemas.openxmlformats.org/officeDocument/2006/relationships/slideLayout" Target="../slideLayouts/slideLayout145.xml"/><Relationship Id="rId147" Type="http://schemas.openxmlformats.org/officeDocument/2006/relationships/slideLayout" Target="../slideLayouts/slideLayout146.xml"/><Relationship Id="rId148" Type="http://schemas.openxmlformats.org/officeDocument/2006/relationships/slideLayout" Target="../slideLayouts/slideLayout147.xml"/><Relationship Id="rId149" Type="http://schemas.openxmlformats.org/officeDocument/2006/relationships/slideLayout" Target="../slideLayouts/slideLayout148.xml"/><Relationship Id="rId150" Type="http://schemas.openxmlformats.org/officeDocument/2006/relationships/slideLayout" Target="../slideLayouts/slideLayout149.xml"/><Relationship Id="rId151" Type="http://schemas.openxmlformats.org/officeDocument/2006/relationships/slideLayout" Target="../slideLayouts/slideLayout150.xml"/><Relationship Id="rId152" Type="http://schemas.openxmlformats.org/officeDocument/2006/relationships/slideLayout" Target="../slideLayouts/slideLayout151.xml"/><Relationship Id="rId153" Type="http://schemas.openxmlformats.org/officeDocument/2006/relationships/slideLayout" Target="../slideLayouts/slideLayout152.xml"/><Relationship Id="rId154" Type="http://schemas.openxmlformats.org/officeDocument/2006/relationships/slideLayout" Target="../slideLayouts/slideLayout153.xml"/><Relationship Id="rId155" Type="http://schemas.openxmlformats.org/officeDocument/2006/relationships/slideLayout" Target="../slideLayouts/slideLayout154.xml"/><Relationship Id="rId156" Type="http://schemas.openxmlformats.org/officeDocument/2006/relationships/slideLayout" Target="../slideLayouts/slideLayout155.xml"/><Relationship Id="rId157" Type="http://schemas.openxmlformats.org/officeDocument/2006/relationships/slideLayout" Target="../slideLayouts/slideLayout156.xml"/><Relationship Id="rId158" Type="http://schemas.openxmlformats.org/officeDocument/2006/relationships/slideLayout" Target="../slideLayouts/slideLayout157.xml"/><Relationship Id="rId159" Type="http://schemas.openxmlformats.org/officeDocument/2006/relationships/slideLayout" Target="../slideLayouts/slideLayout158.xml"/><Relationship Id="rId160" Type="http://schemas.openxmlformats.org/officeDocument/2006/relationships/slideLayout" Target="../slideLayouts/slideLayout159.xml"/><Relationship Id="rId161" Type="http://schemas.openxmlformats.org/officeDocument/2006/relationships/slideLayout" Target="../slideLayouts/slideLayout160.xml"/><Relationship Id="rId162" Type="http://schemas.openxmlformats.org/officeDocument/2006/relationships/slideLayout" Target="../slideLayouts/slideLayout161.xml"/><Relationship Id="rId163" Type="http://schemas.openxmlformats.org/officeDocument/2006/relationships/slideLayout" Target="../slideLayouts/slideLayout162.xml"/><Relationship Id="rId164" Type="http://schemas.openxmlformats.org/officeDocument/2006/relationships/slideLayout" Target="../slideLayouts/slideLayout163.xml"/><Relationship Id="rId165" Type="http://schemas.openxmlformats.org/officeDocument/2006/relationships/slideLayout" Target="../slideLayouts/slideLayout164.xml"/><Relationship Id="rId166" Type="http://schemas.openxmlformats.org/officeDocument/2006/relationships/slideLayout" Target="../slideLayouts/slideLayout165.xml"/><Relationship Id="rId167" Type="http://schemas.openxmlformats.org/officeDocument/2006/relationships/slideLayout" Target="../slideLayouts/slideLayout166.xml"/><Relationship Id="rId168" Type="http://schemas.openxmlformats.org/officeDocument/2006/relationships/slideLayout" Target="../slideLayouts/slideLayout167.xml"/><Relationship Id="rId169" Type="http://schemas.openxmlformats.org/officeDocument/2006/relationships/slideLayout" Target="../slideLayouts/slideLayout168.xml"/><Relationship Id="rId170" Type="http://schemas.openxmlformats.org/officeDocument/2006/relationships/slideLayout" Target="../slideLayouts/slideLayout169.xml"/><Relationship Id="rId171" Type="http://schemas.openxmlformats.org/officeDocument/2006/relationships/slideLayout" Target="../slideLayouts/slideLayout170.xml"/><Relationship Id="rId172" Type="http://schemas.openxmlformats.org/officeDocument/2006/relationships/slideLayout" Target="../slideLayouts/slideLayout171.xml"/><Relationship Id="rId173" Type="http://schemas.openxmlformats.org/officeDocument/2006/relationships/slideLayout" Target="../slideLayouts/slideLayout172.xml"/><Relationship Id="rId174" Type="http://schemas.openxmlformats.org/officeDocument/2006/relationships/slideLayout" Target="../slideLayouts/slideLayout173.xml"/><Relationship Id="rId175" Type="http://schemas.openxmlformats.org/officeDocument/2006/relationships/slideLayout" Target="../slideLayouts/slideLayout174.xml"/><Relationship Id="rId176" Type="http://schemas.openxmlformats.org/officeDocument/2006/relationships/slideLayout" Target="../slideLayouts/slideLayout175.xml"/><Relationship Id="rId177" Type="http://schemas.openxmlformats.org/officeDocument/2006/relationships/slideLayout" Target="../slideLayouts/slideLayout176.xml"/><Relationship Id="rId178" Type="http://schemas.openxmlformats.org/officeDocument/2006/relationships/slideLayout" Target="../slideLayouts/slideLayout177.xml"/><Relationship Id="rId179" Type="http://schemas.openxmlformats.org/officeDocument/2006/relationships/slideLayout" Target="../slideLayouts/slideLayout178.xml"/><Relationship Id="rId180" Type="http://schemas.openxmlformats.org/officeDocument/2006/relationships/slideLayout" Target="../slideLayouts/slideLayout179.xml"/><Relationship Id="rId181" Type="http://schemas.openxmlformats.org/officeDocument/2006/relationships/slideLayout" Target="../slideLayouts/slideLayout180.xml"/><Relationship Id="rId182" Type="http://schemas.openxmlformats.org/officeDocument/2006/relationships/slideLayout" Target="../slideLayouts/slideLayout181.xml"/><Relationship Id="rId183" Type="http://schemas.openxmlformats.org/officeDocument/2006/relationships/slideLayout" Target="../slideLayouts/slideLayout182.xml"/><Relationship Id="rId184" Type="http://schemas.openxmlformats.org/officeDocument/2006/relationships/slideLayout" Target="../slideLayouts/slideLayout183.xml"/><Relationship Id="rId185" Type="http://schemas.openxmlformats.org/officeDocument/2006/relationships/slideLayout" Target="../slideLayouts/slideLayout184.xml"/><Relationship Id="rId186" Type="http://schemas.openxmlformats.org/officeDocument/2006/relationships/slideLayout" Target="../slideLayouts/slideLayout185.xml"/><Relationship Id="rId187" Type="http://schemas.openxmlformats.org/officeDocument/2006/relationships/slideLayout" Target="../slideLayouts/slideLayout186.xml"/><Relationship Id="rId188" Type="http://schemas.openxmlformats.org/officeDocument/2006/relationships/slideLayout" Target="../slideLayouts/slideLayout187.xml"/><Relationship Id="rId189" Type="http://schemas.openxmlformats.org/officeDocument/2006/relationships/slideLayout" Target="../slideLayouts/slideLayout188.xml"/><Relationship Id="rId190" Type="http://schemas.openxmlformats.org/officeDocument/2006/relationships/slideLayout" Target="../slideLayouts/slideLayout189.xml"/><Relationship Id="rId191" Type="http://schemas.openxmlformats.org/officeDocument/2006/relationships/slideLayout" Target="../slideLayouts/slideLayout190.xml"/><Relationship Id="rId192" Type="http://schemas.openxmlformats.org/officeDocument/2006/relationships/slideLayout" Target="../slideLayouts/slideLayout191.xml"/><Relationship Id="rId193" Type="http://schemas.openxmlformats.org/officeDocument/2006/relationships/slideLayout" Target="../slideLayouts/slideLayout192.xml"/><Relationship Id="rId194" Type="http://schemas.openxmlformats.org/officeDocument/2006/relationships/slideLayout" Target="../slideLayouts/slideLayout193.xml"/><Relationship Id="rId195" Type="http://schemas.openxmlformats.org/officeDocument/2006/relationships/slideLayout" Target="../slideLayouts/slideLayout194.xml"/><Relationship Id="rId196" Type="http://schemas.openxmlformats.org/officeDocument/2006/relationships/slideLayout" Target="../slideLayouts/slideLayout195.xml"/><Relationship Id="rId197" Type="http://schemas.openxmlformats.org/officeDocument/2006/relationships/slideLayout" Target="../slideLayouts/slideLayout196.xml"/><Relationship Id="rId198" Type="http://schemas.openxmlformats.org/officeDocument/2006/relationships/slideLayout" Target="../slideLayouts/slideLayout197.xml"/><Relationship Id="rId199" Type="http://schemas.openxmlformats.org/officeDocument/2006/relationships/slideLayout" Target="../slideLayouts/slideLayout198.xml"/><Relationship Id="rId200" Type="http://schemas.openxmlformats.org/officeDocument/2006/relationships/slideLayout" Target="../slideLayouts/slideLayout199.xml"/><Relationship Id="rId201" Type="http://schemas.openxmlformats.org/officeDocument/2006/relationships/slideLayout" Target="../slideLayouts/slideLayout200.xml"/><Relationship Id="rId202" Type="http://schemas.openxmlformats.org/officeDocument/2006/relationships/slideLayout" Target="../slideLayouts/slideLayout201.xml"/><Relationship Id="rId203" Type="http://schemas.openxmlformats.org/officeDocument/2006/relationships/slideLayout" Target="../slideLayouts/slideLayout202.xml"/><Relationship Id="rId204" Type="http://schemas.openxmlformats.org/officeDocument/2006/relationships/slideLayout" Target="../slideLayouts/slideLayout203.xml"/><Relationship Id="rId205" Type="http://schemas.openxmlformats.org/officeDocument/2006/relationships/slideLayout" Target="../slideLayouts/slideLayout204.xml"/><Relationship Id="rId206" Type="http://schemas.openxmlformats.org/officeDocument/2006/relationships/slideLayout" Target="../slideLayouts/slideLayout205.xml"/><Relationship Id="rId207" Type="http://schemas.openxmlformats.org/officeDocument/2006/relationships/slideLayout" Target="../slideLayouts/slideLayout206.xml"/><Relationship Id="rId208" Type="http://schemas.openxmlformats.org/officeDocument/2006/relationships/slideLayout" Target="../slideLayouts/slideLayout207.xml"/><Relationship Id="rId209" Type="http://schemas.openxmlformats.org/officeDocument/2006/relationships/slideLayout" Target="../slideLayouts/slideLayout208.xml"/><Relationship Id="rId210" Type="http://schemas.openxmlformats.org/officeDocument/2006/relationships/slideLayout" Target="../slideLayouts/slideLayout209.xml"/><Relationship Id="rId211" Type="http://schemas.openxmlformats.org/officeDocument/2006/relationships/slideLayout" Target="../slideLayouts/slideLayout210.xml"/><Relationship Id="rId212" Type="http://schemas.openxmlformats.org/officeDocument/2006/relationships/slideLayout" Target="../slideLayouts/slideLayout211.xml"/><Relationship Id="rId213" Type="http://schemas.openxmlformats.org/officeDocument/2006/relationships/slideLayout" Target="../slideLayouts/slideLayout212.xml"/><Relationship Id="rId214" Type="http://schemas.openxmlformats.org/officeDocument/2006/relationships/slideLayout" Target="../slideLayouts/slideLayout213.xml"/><Relationship Id="rId215" Type="http://schemas.openxmlformats.org/officeDocument/2006/relationships/slideLayout" Target="../slideLayouts/slideLayout214.xml"/><Relationship Id="rId216" Type="http://schemas.openxmlformats.org/officeDocument/2006/relationships/slideLayout" Target="../slideLayouts/slideLayout215.xml"/><Relationship Id="rId217" Type="http://schemas.openxmlformats.org/officeDocument/2006/relationships/slideLayout" Target="../slideLayouts/slideLayout216.xml"/><Relationship Id="rId218" Type="http://schemas.openxmlformats.org/officeDocument/2006/relationships/slideLayout" Target="../slideLayouts/slideLayout217.xml"/><Relationship Id="rId219" Type="http://schemas.openxmlformats.org/officeDocument/2006/relationships/slideLayout" Target="../slideLayouts/slideLayout218.xml"/><Relationship Id="rId220" Type="http://schemas.openxmlformats.org/officeDocument/2006/relationships/slideLayout" Target="../slideLayouts/slideLayout219.xml"/><Relationship Id="rId221" Type="http://schemas.openxmlformats.org/officeDocument/2006/relationships/slideLayout" Target="../slideLayouts/slideLayout220.xml"/><Relationship Id="rId222" Type="http://schemas.openxmlformats.org/officeDocument/2006/relationships/slideLayout" Target="../slideLayouts/slideLayout221.xml"/><Relationship Id="rId223" Type="http://schemas.openxmlformats.org/officeDocument/2006/relationships/slideLayout" Target="../slideLayouts/slideLayout222.xml"/><Relationship Id="rId224" Type="http://schemas.openxmlformats.org/officeDocument/2006/relationships/slideLayout" Target="../slideLayouts/slideLayout223.xml"/><Relationship Id="rId225" Type="http://schemas.openxmlformats.org/officeDocument/2006/relationships/slideLayout" Target="../slideLayouts/slideLayout224.xml"/><Relationship Id="rId226" Type="http://schemas.openxmlformats.org/officeDocument/2006/relationships/slideLayout" Target="../slideLayouts/slideLayout225.xml"/><Relationship Id="rId227" Type="http://schemas.openxmlformats.org/officeDocument/2006/relationships/slideLayout" Target="../slideLayouts/slideLayout226.xml"/><Relationship Id="rId228" Type="http://schemas.openxmlformats.org/officeDocument/2006/relationships/slideLayout" Target="../slideLayouts/slideLayout227.xml"/><Relationship Id="rId229" Type="http://schemas.openxmlformats.org/officeDocument/2006/relationships/slideLayout" Target="../slideLayouts/slideLayout228.xml"/><Relationship Id="rId230" Type="http://schemas.openxmlformats.org/officeDocument/2006/relationships/slideLayout" Target="../slideLayouts/slideLayout229.xml"/><Relationship Id="rId231" Type="http://schemas.openxmlformats.org/officeDocument/2006/relationships/slideLayout" Target="../slideLayouts/slideLayout230.xml"/><Relationship Id="rId232" Type="http://schemas.openxmlformats.org/officeDocument/2006/relationships/slideLayout" Target="../slideLayouts/slideLayout231.xml"/><Relationship Id="rId233" Type="http://schemas.openxmlformats.org/officeDocument/2006/relationships/slideLayout" Target="../slideLayouts/slideLayout232.xml"/><Relationship Id="rId234" Type="http://schemas.openxmlformats.org/officeDocument/2006/relationships/slideLayout" Target="../slideLayouts/slideLayout233.xml"/><Relationship Id="rId235" Type="http://schemas.openxmlformats.org/officeDocument/2006/relationships/slideLayout" Target="../slideLayouts/slideLayout234.xml"/><Relationship Id="rId236" Type="http://schemas.openxmlformats.org/officeDocument/2006/relationships/slideLayout" Target="../slideLayouts/slideLayout235.xml"/><Relationship Id="rId237" Type="http://schemas.openxmlformats.org/officeDocument/2006/relationships/slideLayout" Target="../slideLayouts/slideLayout236.xml"/><Relationship Id="rId238" Type="http://schemas.openxmlformats.org/officeDocument/2006/relationships/slideLayout" Target="../slideLayouts/slideLayout237.xml"/><Relationship Id="rId239" Type="http://schemas.openxmlformats.org/officeDocument/2006/relationships/slideLayout" Target="../slideLayouts/slideLayout238.xml"/><Relationship Id="rId240" Type="http://schemas.openxmlformats.org/officeDocument/2006/relationships/slideLayout" Target="../slideLayouts/slideLayout239.xml"/><Relationship Id="rId241" Type="http://schemas.openxmlformats.org/officeDocument/2006/relationships/slideLayout" Target="../slideLayouts/slideLayout240.xml"/><Relationship Id="rId242" Type="http://schemas.openxmlformats.org/officeDocument/2006/relationships/slideLayout" Target="../slideLayouts/slideLayout241.xml"/><Relationship Id="rId243" Type="http://schemas.openxmlformats.org/officeDocument/2006/relationships/slideLayout" Target="../slideLayouts/slideLayout242.xml"/><Relationship Id="rId244" Type="http://schemas.openxmlformats.org/officeDocument/2006/relationships/slideLayout" Target="../slideLayouts/slideLayout243.xml"/><Relationship Id="rId245" Type="http://schemas.openxmlformats.org/officeDocument/2006/relationships/slideLayout" Target="../slideLayouts/slideLayout24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  <p:sldLayoutId id="2147483800" r:id="rId153"/>
    <p:sldLayoutId id="2147483801" r:id="rId154"/>
    <p:sldLayoutId id="2147483802" r:id="rId155"/>
    <p:sldLayoutId id="2147483803" r:id="rId156"/>
    <p:sldLayoutId id="2147483804" r:id="rId157"/>
    <p:sldLayoutId id="2147483805" r:id="rId158"/>
    <p:sldLayoutId id="2147483806" r:id="rId159"/>
    <p:sldLayoutId id="2147483807" r:id="rId160"/>
    <p:sldLayoutId id="2147483808" r:id="rId161"/>
    <p:sldLayoutId id="2147483809" r:id="rId162"/>
    <p:sldLayoutId id="2147483810" r:id="rId163"/>
    <p:sldLayoutId id="2147483811" r:id="rId164"/>
    <p:sldLayoutId id="2147483812" r:id="rId165"/>
    <p:sldLayoutId id="2147483813" r:id="rId166"/>
    <p:sldLayoutId id="2147483814" r:id="rId167"/>
    <p:sldLayoutId id="2147483815" r:id="rId168"/>
    <p:sldLayoutId id="2147483816" r:id="rId169"/>
    <p:sldLayoutId id="2147483817" r:id="rId170"/>
    <p:sldLayoutId id="2147483818" r:id="rId171"/>
    <p:sldLayoutId id="2147483819" r:id="rId172"/>
    <p:sldLayoutId id="2147483820" r:id="rId173"/>
    <p:sldLayoutId id="2147483821" r:id="rId174"/>
    <p:sldLayoutId id="2147483822" r:id="rId175"/>
    <p:sldLayoutId id="2147483823" r:id="rId176"/>
    <p:sldLayoutId id="2147483824" r:id="rId177"/>
    <p:sldLayoutId id="2147483825" r:id="rId178"/>
    <p:sldLayoutId id="2147483826" r:id="rId179"/>
    <p:sldLayoutId id="2147483827" r:id="rId180"/>
    <p:sldLayoutId id="2147483828" r:id="rId181"/>
    <p:sldLayoutId id="2147483829" r:id="rId182"/>
    <p:sldLayoutId id="2147483830" r:id="rId183"/>
    <p:sldLayoutId id="2147483831" r:id="rId184"/>
    <p:sldLayoutId id="2147483832" r:id="rId185"/>
    <p:sldLayoutId id="2147483833" r:id="rId186"/>
    <p:sldLayoutId id="2147483834" r:id="rId187"/>
    <p:sldLayoutId id="2147483835" r:id="rId188"/>
    <p:sldLayoutId id="2147483836" r:id="rId189"/>
    <p:sldLayoutId id="2147483837" r:id="rId190"/>
    <p:sldLayoutId id="2147483838" r:id="rId191"/>
    <p:sldLayoutId id="2147483839" r:id="rId192"/>
    <p:sldLayoutId id="2147483840" r:id="rId193"/>
    <p:sldLayoutId id="2147483841" r:id="rId194"/>
    <p:sldLayoutId id="2147483842" r:id="rId195"/>
    <p:sldLayoutId id="2147483843" r:id="rId196"/>
    <p:sldLayoutId id="2147483844" r:id="rId197"/>
    <p:sldLayoutId id="2147483845" r:id="rId198"/>
    <p:sldLayoutId id="2147483846" r:id="rId199"/>
    <p:sldLayoutId id="2147483847" r:id="rId200"/>
    <p:sldLayoutId id="2147483848" r:id="rId201"/>
    <p:sldLayoutId id="2147483849" r:id="rId202"/>
    <p:sldLayoutId id="2147483850" r:id="rId203"/>
    <p:sldLayoutId id="2147483851" r:id="rId204"/>
    <p:sldLayoutId id="2147483852" r:id="rId205"/>
    <p:sldLayoutId id="2147483853" r:id="rId206"/>
    <p:sldLayoutId id="2147483854" r:id="rId207"/>
    <p:sldLayoutId id="2147483855" r:id="rId208"/>
    <p:sldLayoutId id="2147483856" r:id="rId209"/>
    <p:sldLayoutId id="2147483857" r:id="rId210"/>
    <p:sldLayoutId id="2147483858" r:id="rId211"/>
    <p:sldLayoutId id="2147483859" r:id="rId212"/>
    <p:sldLayoutId id="2147483860" r:id="rId213"/>
    <p:sldLayoutId id="2147483861" r:id="rId214"/>
    <p:sldLayoutId id="2147483862" r:id="rId215"/>
    <p:sldLayoutId id="2147483863" r:id="rId216"/>
    <p:sldLayoutId id="2147483864" r:id="rId217"/>
    <p:sldLayoutId id="2147483865" r:id="rId218"/>
    <p:sldLayoutId id="2147483866" r:id="rId219"/>
    <p:sldLayoutId id="2147483867" r:id="rId220"/>
    <p:sldLayoutId id="2147483868" r:id="rId221"/>
    <p:sldLayoutId id="2147483869" r:id="rId222"/>
    <p:sldLayoutId id="2147483870" r:id="rId223"/>
    <p:sldLayoutId id="2147483871" r:id="rId224"/>
    <p:sldLayoutId id="2147483872" r:id="rId225"/>
    <p:sldLayoutId id="2147483873" r:id="rId226"/>
    <p:sldLayoutId id="2147483874" r:id="rId227"/>
    <p:sldLayoutId id="2147483875" r:id="rId228"/>
    <p:sldLayoutId id="2147483876" r:id="rId229"/>
    <p:sldLayoutId id="2147483877" r:id="rId230"/>
    <p:sldLayoutId id="2147483878" r:id="rId231"/>
    <p:sldLayoutId id="2147483879" r:id="rId232"/>
    <p:sldLayoutId id="2147483880" r:id="rId233"/>
    <p:sldLayoutId id="2147483881" r:id="rId234"/>
    <p:sldLayoutId id="2147483882" r:id="rId235"/>
    <p:sldLayoutId id="2147483883" r:id="rId236"/>
    <p:sldLayoutId id="2147483884" r:id="rId237"/>
    <p:sldLayoutId id="2147483885" r:id="rId238"/>
    <p:sldLayoutId id="2147483886" r:id="rId239"/>
    <p:sldLayoutId id="2147483887" r:id="rId240"/>
    <p:sldLayoutId id="2147483888" r:id="rId241"/>
    <p:sldLayoutId id="2147483889" r:id="rId242"/>
    <p:sldLayoutId id="2147483890" r:id="rId243"/>
    <p:sldLayoutId id="2147483891" r:id="rId244"/>
    <p:sldLayoutId id="2147483892" r:id="rId24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Shape 4378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79" name="Shape 4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133" sz="36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安博会</a:t>
            </a:r>
            <a:r>
              <a:t>调研报告</a:t>
            </a:r>
          </a:p>
        </p:txBody>
      </p:sp>
      <p:sp>
        <p:nvSpPr>
          <p:cNvPr id="4380" name="Shape 4380"/>
          <p:cNvSpPr/>
          <p:nvPr>
            <p:ph type="body" sz="quarter" idx="1"/>
          </p:nvPr>
        </p:nvSpPr>
        <p:spPr>
          <a:xfrm>
            <a:off x="236383" y="4464082"/>
            <a:ext cx="8112126" cy="384176"/>
          </a:xfrm>
          <a:prstGeom prst="rect">
            <a:avLst/>
          </a:prstGeom>
        </p:spPr>
        <p:txBody>
          <a:bodyPr/>
          <a:lstStyle>
            <a:lvl1pPr defTabSz="749808">
              <a:spcBef>
                <a:spcPts val="1100"/>
              </a:spcBef>
              <a:defRPr sz="164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郭首宇</a:t>
            </a:r>
          </a:p>
        </p:txBody>
      </p:sp>
      <p:sp>
        <p:nvSpPr>
          <p:cNvPr id="4381" name="Shape 4381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2015.11.6</a:t>
            </a:r>
          </a:p>
        </p:txBody>
      </p:sp>
      <p:sp>
        <p:nvSpPr>
          <p:cNvPr id="4382" name="Shape 438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Shape 445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59" name="Shape 44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智慧城市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社区</a:t>
            </a:r>
          </a:p>
        </p:txBody>
      </p:sp>
      <p:sp>
        <p:nvSpPr>
          <p:cNvPr id="4460" name="Shape 4460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 marL="196596" indent="-196596" defTabSz="786384">
              <a:spcBef>
                <a:spcPts val="1200"/>
              </a:spcBef>
              <a:defRPr sz="1892"/>
            </a:pPr>
            <a:r>
              <a:t>架构</a:t>
            </a:r>
          </a:p>
          <a:p>
            <a:pPr lvl="1" marL="546100" indent="-196596" defTabSz="786384">
              <a:spcBef>
                <a:spcPts val="1200"/>
              </a:spcBef>
              <a:buSzPct val="90000"/>
              <a:buChar char="•"/>
              <a:defRPr sz="1892"/>
            </a:pPr>
            <a:r>
              <a:t>佳都科技智慧城市架构</a:t>
            </a:r>
          </a:p>
          <a:p>
            <a:pPr lvl="2" marL="686720" indent="-196596" defTabSz="786384">
              <a:spcBef>
                <a:spcPts val="1200"/>
              </a:spcBef>
              <a:buSzPct val="90000"/>
              <a:buChar char="•"/>
              <a:defRPr sz="1892"/>
            </a:pPr>
            <a:r>
              <a:t>比较完善，可以作为方案参考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2" marL="686720" indent="-196596" defTabSz="786384">
              <a:spcBef>
                <a:spcPts val="1200"/>
              </a:spcBef>
              <a:buSzPct val="90000"/>
              <a:buChar char="•"/>
              <a:defRPr sz="1892"/>
            </a:pPr>
            <a:r>
              <a:t>IaaS、PaaS、SaaS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96596" indent="-196596" defTabSz="786384">
              <a:spcBef>
                <a:spcPts val="1200"/>
              </a:spcBef>
              <a:defRPr sz="1892"/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96596" indent="-196596" defTabSz="786384">
              <a:spcBef>
                <a:spcPts val="1200"/>
              </a:spcBef>
              <a:defRPr sz="1892"/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96596" indent="-196596" defTabSz="786384">
              <a:spcBef>
                <a:spcPts val="1200"/>
              </a:spcBef>
              <a:defRPr sz="1892"/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96596" indent="-196596" defTabSz="786384">
              <a:spcBef>
                <a:spcPts val="1200"/>
              </a:spcBef>
              <a:defRPr sz="1892"/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96596" indent="-196596" defTabSz="786384">
              <a:spcBef>
                <a:spcPts val="1200"/>
              </a:spcBef>
              <a:defRPr sz="1892"/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96596" indent="-196596" defTabSz="786384">
              <a:spcBef>
                <a:spcPts val="1200"/>
              </a:spcBef>
              <a:defRPr sz="1892"/>
            </a:pPr>
            <a:r>
              <a:t>GIS集成</a:t>
            </a:r>
          </a:p>
          <a:p>
            <a:pPr marL="196596" indent="-196596" defTabSz="786384">
              <a:spcBef>
                <a:spcPts val="1200"/>
              </a:spcBef>
              <a:defRPr sz="1892"/>
            </a:pPr>
            <a:r>
              <a:t>智慧城市运营商</a:t>
            </a:r>
          </a:p>
        </p:txBody>
      </p:sp>
      <p:pic>
        <p:nvPicPr>
          <p:cNvPr id="4461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4914" y="215053"/>
            <a:ext cx="2318333" cy="2120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2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4336" y="2709852"/>
            <a:ext cx="3262314" cy="2111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3" name="image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7180" y="5195481"/>
            <a:ext cx="3476626" cy="981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Shape 4465"/>
          <p:cNvSpPr/>
          <p:nvPr>
            <p:ph type="sldNum" sz="quarter" idx="2"/>
          </p:nvPr>
        </p:nvSpPr>
        <p:spPr>
          <a:xfrm>
            <a:off x="8726486" y="6599835"/>
            <a:ext cx="173925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66" name="Shape 4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智慧城市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社区</a:t>
            </a:r>
          </a:p>
        </p:txBody>
      </p:sp>
      <p:sp>
        <p:nvSpPr>
          <p:cNvPr id="4467" name="Shape 4467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 marL="153162" indent="-153162" defTabSz="612648">
              <a:spcBef>
                <a:spcPts val="900"/>
              </a:spcBef>
              <a:defRPr sz="1474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社区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1" marL="425450" indent="-153162" defTabSz="612648">
              <a:spcBef>
                <a:spcPts val="900"/>
              </a:spcBef>
              <a:buSzPct val="90000"/>
              <a:buChar char="•"/>
              <a:defRPr sz="1474"/>
            </a:pPr>
            <a:r>
              <a:t>星网锐捷、竞争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53162" indent="-153162" defTabSz="612648">
              <a:spcBef>
                <a:spcPts val="900"/>
              </a:spcBef>
              <a:defRPr sz="1474"/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53162" indent="-153162" defTabSz="612648">
              <a:spcBef>
                <a:spcPts val="900"/>
              </a:spcBef>
              <a:defRPr sz="1474"/>
            </a:pPr>
            <a:r>
              <a:t>门口机－室内机（星网锐捷）</a:t>
            </a:r>
          </a:p>
          <a:p>
            <a:pPr lvl="1" marL="425450" indent="-153162" defTabSz="612648">
              <a:spcBef>
                <a:spcPts val="900"/>
              </a:spcBef>
              <a:buSzPct val="90000"/>
              <a:buChar char="•"/>
              <a:defRPr sz="1474"/>
            </a:pPr>
            <a:r>
              <a:t>社区平台</a:t>
            </a:r>
          </a:p>
          <a:p>
            <a:pPr lvl="1" marL="425450" indent="-153162" defTabSz="612648">
              <a:spcBef>
                <a:spcPts val="900"/>
              </a:spcBef>
              <a:buSzPct val="90000"/>
              <a:buChar char="•"/>
              <a:defRPr sz="1474"/>
            </a:pPr>
          </a:p>
          <a:p>
            <a:pPr marL="153162" indent="-153162" defTabSz="612648">
              <a:spcBef>
                <a:spcPts val="900"/>
              </a:spcBef>
              <a:defRPr sz="1474"/>
            </a:pPr>
            <a:r>
              <a:t>物业管理系统（海康）</a:t>
            </a:r>
          </a:p>
          <a:p>
            <a:pPr marL="153162" indent="-153162" defTabSz="612648">
              <a:spcBef>
                <a:spcPts val="900"/>
              </a:spcBef>
              <a:defRPr sz="1474"/>
            </a:pPr>
          </a:p>
          <a:p>
            <a:pPr marL="153162" indent="-153162" defTabSz="612648">
              <a:spcBef>
                <a:spcPts val="900"/>
              </a:spcBef>
              <a:defRPr sz="1474"/>
            </a:pPr>
            <a:r>
              <a:t>物管、社区服务集成（海尔）</a:t>
            </a:r>
          </a:p>
          <a:p>
            <a:pPr lvl="1" marL="425450" indent="-153162" defTabSz="612648">
              <a:spcBef>
                <a:spcPts val="900"/>
              </a:spcBef>
              <a:buSzPct val="90000"/>
              <a:buChar char="•"/>
              <a:defRPr sz="1474"/>
            </a:pPr>
            <a:r>
              <a:t>快递、家政、停车、闸道、呼梯、故障维护</a:t>
            </a:r>
          </a:p>
          <a:p>
            <a:pPr marL="153162" indent="-153162" defTabSz="612648">
              <a:spcBef>
                <a:spcPts val="900"/>
              </a:spcBef>
              <a:defRPr sz="1474"/>
            </a:pPr>
          </a:p>
          <a:p>
            <a:pPr marL="153162" indent="-153162" defTabSz="612648">
              <a:spcBef>
                <a:spcPts val="900"/>
              </a:spcBef>
              <a:defRPr sz="1474"/>
            </a:pPr>
            <a:r>
              <a:t>社区安防集成、联动（）</a:t>
            </a:r>
          </a:p>
          <a:p>
            <a:pPr lvl="1" marL="425450" indent="-153162" defTabSz="612648">
              <a:spcBef>
                <a:spcPts val="900"/>
              </a:spcBef>
              <a:buSzPct val="90000"/>
              <a:buChar char="•"/>
              <a:defRPr sz="1474"/>
            </a:pPr>
            <a:r>
              <a:t>燃气、烟雾、红外、门磁、振动、水浸、栅栏、声光</a:t>
            </a:r>
          </a:p>
          <a:p>
            <a:pPr lvl="1" marL="425450" indent="-153162" defTabSz="612648">
              <a:spcBef>
                <a:spcPts val="900"/>
              </a:spcBef>
              <a:buSzPct val="90000"/>
              <a:buChar char="•"/>
              <a:defRPr sz="1474"/>
            </a:pPr>
            <a:r>
              <a:t>app查看</a:t>
            </a:r>
          </a:p>
        </p:txBody>
      </p:sp>
      <p:grpSp>
        <p:nvGrpSpPr>
          <p:cNvPr id="4472" name="Group 4472"/>
          <p:cNvGrpSpPr/>
          <p:nvPr/>
        </p:nvGrpSpPr>
        <p:grpSpPr>
          <a:xfrm>
            <a:off x="4049811" y="1501769"/>
            <a:ext cx="4968553" cy="3854462"/>
            <a:chOff x="0" y="0"/>
            <a:chExt cx="4968552" cy="3854460"/>
          </a:xfrm>
        </p:grpSpPr>
        <p:pic>
          <p:nvPicPr>
            <p:cNvPr id="4468" name="image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258358" y="-1"/>
              <a:ext cx="2710195" cy="21348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9" name="image2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58358" y="2192144"/>
              <a:ext cx="2710195" cy="1662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0" name="image2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795" t="0" r="0" b="0"/>
            <a:stretch>
              <a:fillRect/>
            </a:stretch>
          </p:blipFill>
          <p:spPr>
            <a:xfrm>
              <a:off x="-1" y="2334824"/>
              <a:ext cx="2216246" cy="15196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1" name="image2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2230282" cy="2312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Shape 4474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5" name="Shape 44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智慧城市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社区</a:t>
            </a:r>
          </a:p>
        </p:txBody>
      </p:sp>
      <p:sp>
        <p:nvSpPr>
          <p:cNvPr id="4476" name="Shape 4476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n-lt"/>
                <a:ea typeface="+mn-ea"/>
                <a:cs typeface="+mn-cs"/>
                <a:sym typeface="Helvetica"/>
              </a:rPr>
              <a:t>停车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1" marL="635000" indent="-228600">
              <a:buSzPct val="90000"/>
              <a:buChar char="•"/>
            </a:pPr>
            <a:r>
              <a:t>闸道联动</a:t>
            </a:r>
          </a:p>
          <a:p>
            <a:pPr lvl="1" marL="635000" indent="-228600">
              <a:buSzPct val="90000"/>
              <a:buChar char="•"/>
            </a:pPr>
            <a:r>
              <a:t>收费－收银机、二维码（微信、支付宝）</a:t>
            </a:r>
          </a:p>
          <a:p>
            <a:pPr lvl="1" marL="635000" indent="-228600">
              <a:buSzPct val="90000"/>
              <a:buChar char="•"/>
            </a:pPr>
            <a:r>
              <a:t>车位与路径指示－商场/综合体使用</a:t>
            </a:r>
          </a:p>
          <a:p>
            <a:pPr lvl="1" marL="635000" indent="-228600">
              <a:buSzPct val="90000"/>
              <a:buChar char="•"/>
            </a:pPr>
            <a:r>
              <a:t>车牌识别－OCR</a:t>
            </a:r>
          </a:p>
          <a:p>
            <a:pPr lvl="1" marL="635000" indent="-228600">
              <a:buSzPct val="90000"/>
              <a:buChar char="•"/>
            </a:pPr>
            <a:r>
              <a:t>车位判断－机器视觉结合超声波定位</a:t>
            </a:r>
          </a:p>
          <a:p>
            <a:pPr/>
            <a:r>
              <a:t>厂商较多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Shape 447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9" name="Shape 44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智能家居</a:t>
            </a:r>
          </a:p>
        </p:txBody>
      </p:sp>
      <p:sp>
        <p:nvSpPr>
          <p:cNvPr id="4480" name="Shape 4480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t>海尔U＋</a:t>
            </a:r>
          </a:p>
          <a:p>
            <a:pPr/>
            <a:r>
              <a:t>大华乐橙、小华科技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Shape 448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3" name="Shape 44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视频分析 </a:t>
            </a:r>
            <a:r>
              <a:t>&amp;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图像处理</a:t>
            </a:r>
          </a:p>
        </p:txBody>
      </p:sp>
      <p:sp>
        <p:nvSpPr>
          <p:cNvPr id="4484" name="Shape 4484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t>新舟</a:t>
            </a:r>
          </a:p>
          <a:p>
            <a:pPr lvl="1" marL="635000" indent="-228600">
              <a:buSzPct val="90000"/>
              <a:buChar char="•"/>
            </a:pPr>
            <a:r>
              <a:t>人群聚类分析</a:t>
            </a:r>
          </a:p>
          <a:p>
            <a:pPr lvl="1" marL="635000" indent="-228600">
              <a:buSzPct val="90000"/>
              <a:buChar char="•"/>
            </a:pPr>
            <a:r>
              <a:t>成都企业</a:t>
            </a:r>
          </a:p>
          <a:p>
            <a:pPr>
              <a:defRPr>
                <a:solidFill>
                  <a:srgbClr val="535353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格林深瞳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1" marL="635000" indent="-228600">
              <a:buSzPct val="90000"/>
              <a:buChar char="•"/>
              <a:defRPr>
                <a:solidFill>
                  <a:srgbClr val="535353"/>
                </a:solidFill>
              </a:defRPr>
            </a:pPr>
            <a:r>
              <a:t>机器学习＋图像处理</a:t>
            </a:r>
          </a:p>
          <a:p>
            <a:pPr lvl="1" marL="635000" indent="-228600">
              <a:buSzPct val="90000"/>
              <a:buChar char="•"/>
              <a:defRPr>
                <a:solidFill>
                  <a:srgbClr val="535353"/>
                </a:solidFill>
              </a:defRPr>
            </a:pPr>
            <a:r>
              <a:t>展出厂商中最互联网的企业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Shape 4486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7" name="Shape 44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安防展亮点分析－智能识别</a:t>
            </a:r>
          </a:p>
        </p:txBody>
      </p:sp>
      <p:sp>
        <p:nvSpPr>
          <p:cNvPr id="4488" name="Shape 4488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Shape 4490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91" name="Shape 44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86968">
              <a:defRPr sz="3492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门锁、弱电箱、电子围栏</a:t>
            </a:r>
          </a:p>
        </p:txBody>
      </p:sp>
      <p:sp>
        <p:nvSpPr>
          <p:cNvPr id="4492" name="Shape 4492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t>门锁：成品/半成品（豪力士、凯迪士等）</a:t>
            </a:r>
          </a:p>
          <a:p>
            <a:pPr/>
            <a:r>
              <a:t>弱电箱：标准化、模块化（柯莱尔）</a:t>
            </a:r>
          </a:p>
          <a:p>
            <a:pPr/>
            <a:r>
              <a:t>电子围栏：集成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Shape 44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关于智慧社区/家居的思考</a:t>
            </a:r>
          </a:p>
        </p:txBody>
      </p:sp>
      <p:sp>
        <p:nvSpPr>
          <p:cNvPr id="4495" name="Shape 449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Shape 4499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0" name="Shape 45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关于智慧社区/家居的思考</a:t>
            </a:r>
          </a:p>
        </p:txBody>
      </p:sp>
      <p:sp>
        <p:nvSpPr>
          <p:cNvPr id="4501" name="Shape 4501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 marL="116586" indent="-116586" defTabSz="466344">
              <a:spcBef>
                <a:spcPts val="700"/>
              </a:spcBef>
              <a:defRPr sz="1121"/>
            </a:pPr>
            <a:r>
              <a:t>平台大战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lvl="1" marL="313251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Apple </a:t>
            </a:r>
            <a:r>
              <a:t>Homekit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类似苹果做手机的战略，提供开发平台，吸引开发者来开发app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apple tv可能是苹果在手机以后的下一个爆发点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较为封闭</a:t>
            </a:r>
          </a:p>
          <a:p>
            <a:pPr lvl="1" marL="313251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Google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Nest &amp; Dropcam，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nest采集收取家庭数据，与手机互联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Dropcam关注婴儿监控垂直方向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nest是中心</a:t>
            </a:r>
          </a:p>
          <a:p>
            <a:pPr lvl="1" marL="313251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小米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路由器、盒子、联合第三方厂商进入小米生态圈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类似Apple的思路，打造封闭生态圈</a:t>
            </a:r>
          </a:p>
          <a:p>
            <a:pPr lvl="1" marL="313251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京东云助手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类似OpenHAB的思路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最为开放，接入第三方设备，由云端大数据产生运营价值，连接线上商店等</a:t>
            </a:r>
          </a:p>
          <a:p>
            <a:pPr lvl="1" marL="313251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微信/QQ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云端＋第三方集成</a:t>
            </a:r>
          </a:p>
          <a:p>
            <a:pPr lvl="2" marL="396642" indent="-105987" defTabSz="466344">
              <a:spcBef>
                <a:spcPts val="700"/>
              </a:spcBef>
              <a:buSzPct val="90000"/>
              <a:buChar char="•"/>
              <a:defRPr sz="1020">
                <a:latin typeface="+mj-lt"/>
                <a:ea typeface="+mj-ea"/>
                <a:cs typeface="+mj-cs"/>
                <a:sym typeface="Calibri"/>
              </a:defRPr>
            </a:pPr>
            <a:r>
              <a:t>以远程控制为主要卖点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Shape 4503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4" name="Shape 45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关于智慧社区/家居的思考</a:t>
            </a:r>
          </a:p>
        </p:txBody>
      </p:sp>
      <p:sp>
        <p:nvSpPr>
          <p:cNvPr id="4505" name="Shape 4505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云端战略</a:t>
            </a:r>
          </a:p>
          <a:p>
            <a:pPr lvl="1" marL="635000" indent="-228600">
              <a:buSzPct val="90000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IFTTT: if this then that</a:t>
            </a:r>
          </a:p>
          <a:p>
            <a:pPr lvl="2" marL="798512" indent="-228600">
              <a:buSzPct val="90000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应用联动</a:t>
            </a:r>
          </a:p>
          <a:p>
            <a:pPr lvl="1" marL="635000" indent="-228600">
              <a:buSzPct val="90000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openhab</a:t>
            </a:r>
          </a:p>
          <a:p>
            <a:pPr lvl="2" marL="798512" indent="-228600">
              <a:buSzPct val="90000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京东云助手的开源版本</a:t>
            </a:r>
          </a:p>
          <a:p>
            <a:pPr lvl="1" marL="635000" indent="-228600">
              <a:buSzPct val="90000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m</a:t>
            </a:r>
            <a:r>
              <a:t>q</a:t>
            </a:r>
            <a:r>
              <a:t>tt &amp; cloudmqtt</a:t>
            </a:r>
          </a:p>
          <a:p>
            <a:pPr lvl="2" marL="798512" indent="-228600">
              <a:buSzPct val="90000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优秀的IoT通信协议</a:t>
            </a:r>
          </a:p>
        </p:txBody>
      </p:sp>
      <p:pic>
        <p:nvPicPr>
          <p:cNvPr id="45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2857" y="1619310"/>
            <a:ext cx="4929843" cy="3619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Shape 4384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5" name="Shape 4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85000"/>
              </a:lnSpc>
              <a:defRPr b="1" spc="-125" sz="4500">
                <a:solidFill>
                  <a:srgbClr val="2BBC9B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提纲</a:t>
            </a:r>
          </a:p>
        </p:txBody>
      </p:sp>
      <p:sp>
        <p:nvSpPr>
          <p:cNvPr id="4386" name="Shape 4386"/>
          <p:cNvSpPr/>
          <p:nvPr>
            <p:ph type="body" sz="half" idx="1"/>
          </p:nvPr>
        </p:nvSpPr>
        <p:spPr>
          <a:xfrm>
            <a:off x="4058918" y="310895"/>
            <a:ext cx="3895345" cy="6208778"/>
          </a:xfrm>
          <a:prstGeom prst="rect">
            <a:avLst/>
          </a:prstGeom>
        </p:spPr>
        <p:txBody>
          <a:bodyPr/>
          <a:lstStyle/>
          <a:p>
            <a:pPr marL="228600" indent="-228600">
              <a:buClr>
                <a:srgbClr val="6DB344"/>
              </a:buClr>
              <a:buSzPct val="90000"/>
              <a:buFont typeface="Arial"/>
              <a:buChar char="•"/>
              <a:defRPr>
                <a:solidFill>
                  <a:srgbClr val="435153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安防</a:t>
            </a:r>
            <a:r>
              <a:t>展厂商</a:t>
            </a:r>
            <a:r>
              <a:t>归类</a:t>
            </a:r>
          </a:p>
          <a:p>
            <a:pPr marL="228600" indent="-228600">
              <a:buClr>
                <a:srgbClr val="6DB344"/>
              </a:buClr>
              <a:buSzPct val="90000"/>
              <a:buFont typeface="Arial"/>
              <a:buChar char="•"/>
              <a:defRPr>
                <a:solidFill>
                  <a:srgbClr val="435153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安防展亮点分析</a:t>
            </a:r>
          </a:p>
          <a:p>
            <a:pPr marL="228600" indent="-228600">
              <a:buClr>
                <a:srgbClr val="6DB344"/>
              </a:buClr>
              <a:buSzPct val="90000"/>
              <a:buFont typeface="Arial"/>
              <a:buChar char="•"/>
              <a:defRPr>
                <a:solidFill>
                  <a:srgbClr val="435153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关于智慧社区/家居的思考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" name="Shape 4508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9" name="Shape 4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关于智慧社区/家居的思考</a:t>
            </a:r>
          </a:p>
        </p:txBody>
      </p:sp>
      <p:sp>
        <p:nvSpPr>
          <p:cNvPr id="4510" name="Shape 4510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终端应用，公众号vs原生，轻模式还是重模式？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Shape 4512"/>
          <p:cNvSpPr/>
          <p:nvPr>
            <p:ph type="sldNum" sz="quarter" idx="2"/>
          </p:nvPr>
        </p:nvSpPr>
        <p:spPr>
          <a:xfrm>
            <a:off x="8720830" y="6599835"/>
            <a:ext cx="179581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3" name="Shape 45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关于智慧社区/家居的思考</a:t>
            </a:r>
          </a:p>
        </p:txBody>
      </p:sp>
      <p:sp>
        <p:nvSpPr>
          <p:cNvPr id="4514" name="Shape 4514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产品思路：基于可视对讲的智能家居产品</a:t>
            </a:r>
          </a:p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Cloud</a:t>
            </a:r>
          </a:p>
          <a:p>
            <a:pPr lvl="1" marL="635000" indent="-228600">
              <a:buSzPct val="90000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IFTTT: if this then that</a:t>
            </a:r>
          </a:p>
          <a:p>
            <a:pPr lvl="1" marL="635000" indent="-228600">
              <a:buSzPct val="90000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openhab</a:t>
            </a:r>
          </a:p>
          <a:p>
            <a:pPr lvl="1" marL="635000" indent="-228600">
              <a:buSzPct val="90000"/>
              <a:buChar char="•"/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mqtt &amp; cloudmqtt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Shape 4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安防展厂商归类</a:t>
            </a:r>
          </a:p>
        </p:txBody>
      </p:sp>
      <p:sp>
        <p:nvSpPr>
          <p:cNvPr id="4391" name="Shape 4391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Shape 4395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96" name="Shape 4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安防展厂商归类</a:t>
            </a:r>
          </a:p>
        </p:txBody>
      </p:sp>
      <p:sp>
        <p:nvSpPr>
          <p:cNvPr id="4397" name="Shape 4397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>
              <a:defRPr sz="2000">
                <a:latin typeface="+mj-lt"/>
                <a:ea typeface="+mj-ea"/>
                <a:cs typeface="+mj-cs"/>
                <a:sym typeface="Calibri"/>
              </a:defRPr>
            </a:pPr>
            <a:r>
              <a:t>参展安防企业</a:t>
            </a:r>
            <a:endParaRPr sz="1600"/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明星企业：</a:t>
            </a:r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	</a:t>
            </a:r>
            <a:r>
              <a:rPr>
                <a:solidFill>
                  <a:srgbClr val="FF0000"/>
                </a:solidFill>
              </a:rPr>
              <a:t>海康威视</a:t>
            </a:r>
            <a:r>
              <a:t>、</a:t>
            </a:r>
            <a:r>
              <a:rPr>
                <a:solidFill>
                  <a:srgbClr val="FF0000"/>
                </a:solidFill>
              </a:rPr>
              <a:t>大华</a:t>
            </a:r>
            <a:r>
              <a:t>、宇视科技、天地伟业、霍尼韦尔、索尼</a:t>
            </a:r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	</a:t>
            </a:r>
            <a:r>
              <a:t>机器识图：</a:t>
            </a:r>
            <a:r>
              <a:rPr>
                <a:solidFill>
                  <a:srgbClr val="FF0000"/>
                </a:solidFill>
              </a:rPr>
              <a:t>科达</a:t>
            </a:r>
            <a:endParaRPr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	</a:t>
            </a:r>
            <a:r>
              <a:t>芯片厂商：华为（海思）、雄迈</a:t>
            </a:r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智慧城市</a:t>
            </a:r>
            <a:r>
              <a:t>/</a:t>
            </a:r>
            <a:r>
              <a:t>社区：</a:t>
            </a:r>
            <a:r>
              <a:rPr>
                <a:solidFill>
                  <a:srgbClr val="FF0000"/>
                </a:solidFill>
              </a:rPr>
              <a:t>星网锐捷</a:t>
            </a:r>
            <a:r>
              <a:t>、</a:t>
            </a:r>
            <a:r>
              <a:rPr>
                <a:solidFill>
                  <a:srgbClr val="FF0000"/>
                </a:solidFill>
              </a:rPr>
              <a:t>佳都科技</a:t>
            </a:r>
            <a:r>
              <a:t>、</a:t>
            </a:r>
            <a:r>
              <a:rPr>
                <a:solidFill>
                  <a:srgbClr val="FF0000"/>
                </a:solidFill>
              </a:rPr>
              <a:t>竞争</a:t>
            </a:r>
            <a:r>
              <a:t>、高新兴、清华同方</a:t>
            </a:r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智能家居：</a:t>
            </a:r>
            <a:r>
              <a:rPr>
                <a:solidFill>
                  <a:srgbClr val="FF0000"/>
                </a:solidFill>
              </a:rPr>
              <a:t>大华乐橙</a:t>
            </a:r>
            <a:r>
              <a:t>、海康萤石、</a:t>
            </a:r>
            <a:r>
              <a:rPr>
                <a:solidFill>
                  <a:srgbClr val="FF0000"/>
                </a:solidFill>
              </a:rPr>
              <a:t>海尔</a:t>
            </a:r>
            <a:r>
              <a:rPr>
                <a:solidFill>
                  <a:srgbClr val="FF0000"/>
                </a:solidFill>
              </a:rPr>
              <a:t>U+</a:t>
            </a:r>
            <a:r>
              <a:t>、领航卫士、慧智南方科技</a:t>
            </a:r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视频分析</a:t>
            </a:r>
            <a:r>
              <a:t>&amp;</a:t>
            </a:r>
            <a:r>
              <a:t>图像处理：</a:t>
            </a:r>
            <a:r>
              <a:rPr>
                <a:solidFill>
                  <a:srgbClr val="FF0000"/>
                </a:solidFill>
              </a:rPr>
              <a:t>新舟</a:t>
            </a:r>
            <a:r>
              <a:t>、</a:t>
            </a:r>
            <a:r>
              <a:rPr>
                <a:solidFill>
                  <a:srgbClr val="FF0000"/>
                </a:solidFill>
              </a:rPr>
              <a:t>格林深瞳、</a:t>
            </a:r>
            <a:r>
              <a:t>悠络客</a:t>
            </a:r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智能识别：人脸识别（云从科技</a:t>
            </a:r>
            <a:r>
              <a:t>FaceDNA</a:t>
            </a:r>
            <a:r>
              <a:t>、汉王）、生物识别（</a:t>
            </a:r>
            <a:r>
              <a:t>ZKTeco</a:t>
            </a:r>
            <a:r>
              <a:t>）</a:t>
            </a:r>
            <a:endParaRPr sz="1800"/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门锁（</a:t>
            </a:r>
            <a:r>
              <a:rPr>
                <a:solidFill>
                  <a:srgbClr val="FF0000"/>
                </a:solidFill>
              </a:rPr>
              <a:t>豪力士</a:t>
            </a:r>
            <a:r>
              <a:t>、凯迪士、友联奕诺</a:t>
            </a:r>
            <a:r>
              <a:t>EBKN</a:t>
            </a:r>
            <a:r>
              <a:t>、科裕智能科技）、弱电箱（</a:t>
            </a:r>
            <a:r>
              <a:rPr>
                <a:solidFill>
                  <a:srgbClr val="FF0000"/>
                </a:solidFill>
              </a:rPr>
              <a:t>柯莱尔）、</a:t>
            </a:r>
            <a:r>
              <a:t>电子围栏（艾利恩）</a:t>
            </a:r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显示墙：利亚德</a:t>
            </a:r>
          </a:p>
          <a:p>
            <a:pPr lvl="1">
              <a:spcBef>
                <a:spcPts val="600"/>
              </a:spcBef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存储：</a:t>
            </a:r>
            <a:r>
              <a:t>WD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Shape 44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安防展亮点分析</a:t>
            </a:r>
          </a:p>
        </p:txBody>
      </p:sp>
      <p:sp>
        <p:nvSpPr>
          <p:cNvPr id="4402" name="Shape 4402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Shape 4406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7" name="Shape 4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明星企业</a:t>
            </a:r>
          </a:p>
        </p:txBody>
      </p:sp>
      <p:sp>
        <p:nvSpPr>
          <p:cNvPr id="4408" name="Shape 4408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n-lt"/>
                <a:ea typeface="+mn-ea"/>
                <a:cs typeface="+mn-cs"/>
                <a:sym typeface="Helvetica"/>
              </a:rPr>
              <a:t>特点：行业方案，涵盖云、管、端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/>
            <a:r>
              <a:rPr>
                <a:latin typeface="+mn-lt"/>
                <a:ea typeface="+mn-ea"/>
                <a:cs typeface="+mn-cs"/>
                <a:sym typeface="Helvetica"/>
              </a:rPr>
              <a:t>本土</a:t>
            </a:r>
            <a:r>
              <a:t>vs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外资</a:t>
            </a:r>
          </a:p>
        </p:txBody>
      </p:sp>
      <p:graphicFrame>
        <p:nvGraphicFramePr>
          <p:cNvPr id="4409" name="Table 4409"/>
          <p:cNvGraphicFramePr/>
          <p:nvPr/>
        </p:nvGraphicFramePr>
        <p:xfrm>
          <a:off x="179511" y="2350184"/>
          <a:ext cx="8784978" cy="37768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936104"/>
                <a:gridCol w="3960440"/>
                <a:gridCol w="3888432"/>
              </a:tblGrid>
              <a:tr h="569114">
                <a:tc>
                  <a:txBody>
                    <a:bodyPr/>
                    <a:lstStyle/>
                    <a:p>
                      <a:pPr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45720" marR="45720" marT="45720" marB="45720" anchor="t" anchorCtr="0" horzOverflow="overflow">
                    <a:solidFill>
                      <a:srgbClr val="009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本土企业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0096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外资企业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0096D6"/>
                    </a:solidFill>
                  </a:tcPr>
                </a:tc>
              </a:tr>
              <a:tr h="569114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代表企业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海康威视、大华股份、宇视科技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霍尼韦尔、索尼、</a:t>
                      </a:r>
                      <a:r>
                        <a:t>ABB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CADCF0"/>
                    </a:solidFill>
                  </a:tcPr>
                </a:tc>
              </a:tr>
              <a:tr h="843144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智慧城市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平安城市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海康和大华在平安城市领域推出了联动摄像机、热成像摄像机等产品和适用于各行业的系统和方案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在视频监控领域的沉淀比霍尼韦尔等更深厚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没看到针对各行业定制的系统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E6EEF7"/>
                    </a:solidFill>
                  </a:tcPr>
                </a:tc>
              </a:tr>
              <a:tr h="752255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智慧社区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智能家居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海康萤石、大华乐橙分别提供云端集成方案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大华的小华科技团队研发运营智慧社区已经有三代产品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CADC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霍尼韦尔有可视对讲产品，对应的云服务较薄弱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ABB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的</a:t>
                      </a:r>
                      <a:r>
                        <a:t>free@home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展品比较粗糙，用</a:t>
                      </a:r>
                      <a:r>
                        <a:t>ipad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上的</a:t>
                      </a:r>
                      <a:r>
                        <a:t>app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做的演示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CADCF0"/>
                    </a:solidFill>
                  </a:tcPr>
                </a:tc>
              </a:tr>
              <a:tr h="569114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创新性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海康的摄像机联动、人群分析、工业级无人机等技术</a:t>
                      </a:r>
                    </a:p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大华的智慧小区、云浓缩摘要、全景监控（动态）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索尼的视频全景拼接（静态）、</a:t>
                      </a:r>
                      <a:r>
                        <a:t>4K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高清显示、低照度成像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solidFill>
                      <a:srgbClr val="E6EEF7"/>
                    </a:solidFill>
                  </a:tcPr>
                </a:tc>
              </a:tr>
              <a:tr h="474135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小结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96D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在平安城市、智慧社区、智能家居领域，本土企业相比外企更有创新性、更接地气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CF0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1" name="Shape 4411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2" name="Shape 44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明星企业：海康</a:t>
            </a:r>
            <a:r>
              <a:t>&amp;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大华</a:t>
            </a:r>
          </a:p>
        </p:txBody>
      </p:sp>
      <p:sp>
        <p:nvSpPr>
          <p:cNvPr id="4413" name="Shape 4413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n-lt"/>
                <a:ea typeface="+mn-ea"/>
                <a:cs typeface="+mn-cs"/>
                <a:sym typeface="Helvetica"/>
              </a:rPr>
              <a:t>安防龙头</a:t>
            </a:r>
            <a:r>
              <a:t>-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前端高清化、联动</a:t>
            </a:r>
          </a:p>
        </p:txBody>
      </p:sp>
      <p:pic>
        <p:nvPicPr>
          <p:cNvPr id="4414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3717" y="3094357"/>
            <a:ext cx="1674733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5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3917" y="1917717"/>
            <a:ext cx="3312369" cy="225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6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3717" y="1917716"/>
            <a:ext cx="1673151" cy="1075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7" name="image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3717" y="4270113"/>
            <a:ext cx="2502279" cy="1440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8" name="image15.png"/>
          <p:cNvPicPr>
            <a:picLocks noChangeAspect="1"/>
          </p:cNvPicPr>
          <p:nvPr/>
        </p:nvPicPr>
        <p:blipFill>
          <a:blip r:embed="rId6">
            <a:extLst/>
          </a:blip>
          <a:srcRect l="0" t="13503" r="0" b="0"/>
          <a:stretch>
            <a:fillRect/>
          </a:stretch>
        </p:blipFill>
        <p:spPr>
          <a:xfrm>
            <a:off x="4617491" y="4270112"/>
            <a:ext cx="2528796" cy="1440161"/>
          </a:xfrm>
          <a:prstGeom prst="rect">
            <a:avLst/>
          </a:prstGeom>
          <a:ln w="12700">
            <a:miter lim="400000"/>
          </a:ln>
        </p:spPr>
      </p:pic>
      <p:sp>
        <p:nvSpPr>
          <p:cNvPr id="4419" name="Shape 4419"/>
          <p:cNvSpPr/>
          <p:nvPr/>
        </p:nvSpPr>
        <p:spPr>
          <a:xfrm>
            <a:off x="382016" y="5561322"/>
            <a:ext cx="1043941" cy="4343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人流分析</a:t>
            </a:r>
          </a:p>
        </p:txBody>
      </p:sp>
      <p:sp>
        <p:nvSpPr>
          <p:cNvPr id="4420" name="Shape 4420"/>
          <p:cNvSpPr/>
          <p:nvPr/>
        </p:nvSpPr>
        <p:spPr>
          <a:xfrm>
            <a:off x="388277" y="3445102"/>
            <a:ext cx="815341" cy="4343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热成像</a:t>
            </a:r>
          </a:p>
        </p:txBody>
      </p:sp>
      <p:sp>
        <p:nvSpPr>
          <p:cNvPr id="4421" name="Shape 4421"/>
          <p:cNvSpPr/>
          <p:nvPr/>
        </p:nvSpPr>
        <p:spPr>
          <a:xfrm>
            <a:off x="388277" y="2270637"/>
            <a:ext cx="1272541" cy="4343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联动摄像机</a:t>
            </a:r>
          </a:p>
        </p:txBody>
      </p:sp>
      <p:sp>
        <p:nvSpPr>
          <p:cNvPr id="4422" name="Shape 4422"/>
          <p:cNvSpPr/>
          <p:nvPr/>
        </p:nvSpPr>
        <p:spPr>
          <a:xfrm>
            <a:off x="7452320" y="3354535"/>
            <a:ext cx="1564653" cy="7518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全景视频监控</a:t>
            </a:r>
          </a:p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滑动窗口放大</a:t>
            </a:r>
          </a:p>
        </p:txBody>
      </p:sp>
      <p:sp>
        <p:nvSpPr>
          <p:cNvPr id="4423" name="Shape 4423"/>
          <p:cNvSpPr/>
          <p:nvPr/>
        </p:nvSpPr>
        <p:spPr>
          <a:xfrm flipH="1">
            <a:off x="5517105" y="4011136"/>
            <a:ext cx="1935215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4" name="Shape 4424"/>
          <p:cNvSpPr/>
          <p:nvPr/>
        </p:nvSpPr>
        <p:spPr>
          <a:xfrm flipH="1">
            <a:off x="1505840" y="5926297"/>
            <a:ext cx="3438238" cy="4358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5" name="Shape 4425"/>
          <p:cNvSpPr/>
          <p:nvPr/>
        </p:nvSpPr>
        <p:spPr>
          <a:xfrm flipH="1">
            <a:off x="4932869" y="5517231"/>
            <a:ext cx="557233" cy="409066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6" name="Shape 4426"/>
          <p:cNvSpPr/>
          <p:nvPr/>
        </p:nvSpPr>
        <p:spPr>
          <a:xfrm flipH="1">
            <a:off x="1727106" y="2639970"/>
            <a:ext cx="936105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7" name="Shape 4427"/>
          <p:cNvSpPr/>
          <p:nvPr/>
        </p:nvSpPr>
        <p:spPr>
          <a:xfrm flipH="1">
            <a:off x="1505839" y="5229199"/>
            <a:ext cx="905921" cy="697098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8" name="Shape 4428"/>
          <p:cNvSpPr/>
          <p:nvPr/>
        </p:nvSpPr>
        <p:spPr>
          <a:xfrm flipH="1">
            <a:off x="1265440" y="3814433"/>
            <a:ext cx="1377867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Shape 4430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31" name="Shape 44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明</a:t>
            </a:r>
            <a:r>
              <a:t>星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企业：科达</a:t>
            </a:r>
          </a:p>
        </p:txBody>
      </p:sp>
      <p:sp>
        <p:nvSpPr>
          <p:cNvPr id="4432" name="Shape 4432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n-lt"/>
                <a:ea typeface="+mn-ea"/>
                <a:cs typeface="+mn-cs"/>
                <a:sym typeface="Helvetica"/>
              </a:rPr>
              <a:t>机器识图</a:t>
            </a:r>
            <a:r>
              <a:t>-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前端智能化</a:t>
            </a:r>
          </a:p>
        </p:txBody>
      </p:sp>
      <p:grpSp>
        <p:nvGrpSpPr>
          <p:cNvPr id="4438" name="Group 4438"/>
          <p:cNvGrpSpPr/>
          <p:nvPr/>
        </p:nvGrpSpPr>
        <p:grpSpPr>
          <a:xfrm>
            <a:off x="1979711" y="1772815"/>
            <a:ext cx="5409115" cy="4498866"/>
            <a:chOff x="0" y="0"/>
            <a:chExt cx="5409114" cy="4498864"/>
          </a:xfrm>
        </p:grpSpPr>
        <p:pic>
          <p:nvPicPr>
            <p:cNvPr id="4433" name="image16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2011"/>
            <a:stretch>
              <a:fillRect/>
            </a:stretch>
          </p:blipFill>
          <p:spPr>
            <a:xfrm>
              <a:off x="2880318" y="28"/>
              <a:ext cx="2528797" cy="28230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4" name="image1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880317" y="2952328"/>
              <a:ext cx="2528797" cy="1546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37" name="Group 4437"/>
            <p:cNvGrpSpPr/>
            <p:nvPr/>
          </p:nvGrpSpPr>
          <p:grpSpPr>
            <a:xfrm>
              <a:off x="-1" y="-1"/>
              <a:ext cx="2780346" cy="4498866"/>
              <a:chOff x="0" y="0"/>
              <a:chExt cx="2780344" cy="4498864"/>
            </a:xfrm>
          </p:grpSpPr>
          <p:pic>
            <p:nvPicPr>
              <p:cNvPr id="4435" name="image1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762" y="-1"/>
                <a:ext cx="2766583" cy="27015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36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2823060"/>
                <a:ext cx="2766583" cy="1675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439" name="Shape 4439"/>
          <p:cNvSpPr/>
          <p:nvPr/>
        </p:nvSpPr>
        <p:spPr>
          <a:xfrm>
            <a:off x="266035" y="3770702"/>
            <a:ext cx="1501141" cy="4343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人脸识别准入</a:t>
            </a:r>
          </a:p>
        </p:txBody>
      </p:sp>
      <p:sp>
        <p:nvSpPr>
          <p:cNvPr id="4440" name="Shape 4440"/>
          <p:cNvSpPr/>
          <p:nvPr/>
        </p:nvSpPr>
        <p:spPr>
          <a:xfrm flipH="1">
            <a:off x="1727106" y="4140034"/>
            <a:ext cx="1764775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1" name="Shape 4441"/>
          <p:cNvSpPr/>
          <p:nvPr/>
        </p:nvSpPr>
        <p:spPr>
          <a:xfrm>
            <a:off x="7740352" y="4401977"/>
            <a:ext cx="1107453" cy="7518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前端采集</a:t>
            </a:r>
          </a:p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最佳图像</a:t>
            </a:r>
          </a:p>
        </p:txBody>
      </p:sp>
      <p:sp>
        <p:nvSpPr>
          <p:cNvPr id="4442" name="Shape 4442"/>
          <p:cNvSpPr/>
          <p:nvPr/>
        </p:nvSpPr>
        <p:spPr>
          <a:xfrm flipH="1">
            <a:off x="6732240" y="4011136"/>
            <a:ext cx="740609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3" name="Shape 4443"/>
          <p:cNvSpPr/>
          <p:nvPr/>
        </p:nvSpPr>
        <p:spPr>
          <a:xfrm>
            <a:off x="266035" y="5129079"/>
            <a:ext cx="1043941" cy="4343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96D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人流分析</a:t>
            </a:r>
          </a:p>
        </p:txBody>
      </p:sp>
      <p:sp>
        <p:nvSpPr>
          <p:cNvPr id="4444" name="Shape 4444"/>
          <p:cNvSpPr/>
          <p:nvPr/>
        </p:nvSpPr>
        <p:spPr>
          <a:xfrm flipH="1">
            <a:off x="1374032" y="5498412"/>
            <a:ext cx="1613793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5" name="Shape 4445"/>
          <p:cNvSpPr/>
          <p:nvPr/>
        </p:nvSpPr>
        <p:spPr>
          <a:xfrm flipH="1" flipV="1">
            <a:off x="7478059" y="4011136"/>
            <a:ext cx="406309" cy="398593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6" name="Shape 4446"/>
          <p:cNvSpPr/>
          <p:nvPr/>
        </p:nvSpPr>
        <p:spPr>
          <a:xfrm flipH="1">
            <a:off x="5508104" y="5803110"/>
            <a:ext cx="2227037" cy="1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7" name="Shape 4447"/>
          <p:cNvSpPr/>
          <p:nvPr/>
        </p:nvSpPr>
        <p:spPr>
          <a:xfrm flipH="1">
            <a:off x="6948264" y="5048308"/>
            <a:ext cx="936105" cy="385470"/>
          </a:xfrm>
          <a:prstGeom prst="line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8" name="Shape 4448"/>
          <p:cNvSpPr/>
          <p:nvPr/>
        </p:nvSpPr>
        <p:spPr>
          <a:xfrm>
            <a:off x="7740352" y="5433778"/>
            <a:ext cx="980540" cy="4343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6D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GIS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集成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Shape 4452"/>
          <p:cNvSpPr/>
          <p:nvPr>
            <p:ph type="sldNum" sz="quarter" idx="2"/>
          </p:nvPr>
        </p:nvSpPr>
        <p:spPr>
          <a:xfrm>
            <a:off x="8763209" y="6599835"/>
            <a:ext cx="137202" cy="1558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53" name="Shape 44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32104">
              <a:defRPr b="1" sz="3276"/>
            </a:pPr>
            <a:r>
              <a:t>安防展亮点分析－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明</a:t>
            </a:r>
            <a:r>
              <a:t>星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企业：</a:t>
            </a:r>
            <a:r>
              <a:t>华为海思 &amp; 雄迈</a:t>
            </a:r>
          </a:p>
        </p:txBody>
      </p:sp>
      <p:sp>
        <p:nvSpPr>
          <p:cNvPr id="4454" name="Shape 4454"/>
          <p:cNvSpPr/>
          <p:nvPr>
            <p:ph type="body" idx="1"/>
          </p:nvPr>
        </p:nvSpPr>
        <p:spPr>
          <a:xfrm>
            <a:off x="239713" y="1344168"/>
            <a:ext cx="8578851" cy="4965192"/>
          </a:xfrm>
          <a:prstGeom prst="rect">
            <a:avLst/>
          </a:prstGeom>
        </p:spPr>
        <p:txBody>
          <a:bodyPr/>
          <a:lstStyle/>
          <a:p>
            <a:pPr/>
            <a:r>
              <a:t>芯片厂商从后台走到前台</a:t>
            </a:r>
          </a:p>
          <a:p>
            <a:pPr lvl="1" marL="635000" indent="-228600">
              <a:buSzPct val="90000"/>
              <a:buChar char="•"/>
            </a:pPr>
            <a:r>
              <a:t>芯片厂商到系统集成</a:t>
            </a:r>
          </a:p>
          <a:p>
            <a:pPr lvl="2" marL="798512" indent="-228600">
              <a:buSzPct val="90000"/>
              <a:buChar char="•"/>
            </a:pPr>
            <a:r>
              <a:t>华为展区的展品并无特别亮点</a:t>
            </a:r>
          </a:p>
          <a:p>
            <a:pPr lvl="2" marL="798512" indent="-228600">
              <a:buSzPct val="90000"/>
              <a:buChar char="•"/>
            </a:pPr>
            <a:r>
              <a:t>很多参展厂商的产品事实上用的是海思的芯片方案</a:t>
            </a:r>
          </a:p>
          <a:p>
            <a:pPr lvl="1" marL="635000" indent="-228600">
              <a:buSzPct val="90000"/>
              <a:buChar char="•"/>
            </a:pPr>
            <a:r>
              <a:t>华为海思的战略思路</a:t>
            </a:r>
          </a:p>
          <a:p>
            <a:pPr lvl="2" marL="798512" indent="-228600">
              <a:buSzPct val="90000"/>
              <a:buChar char="•"/>
            </a:pPr>
            <a:r>
              <a:t>“海思早期做机顶盒，后进入监控领域，主要做后端DVR和前端数字摄像机芯片，芯片产品定位于低端市场，号称安防界的MTK。”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